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</p:sldIdLst>
  <p:sldSz cx="12599988" cy="27000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33" d="100"/>
          <a:sy n="33" d="100"/>
        </p:scale>
        <p:origin x="3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4418785"/>
            <a:ext cx="10709990" cy="9400070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14181357"/>
            <a:ext cx="9449991" cy="6518796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7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8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1437511"/>
            <a:ext cx="2716872" cy="22881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1437511"/>
            <a:ext cx="7993117" cy="2288142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3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6731308"/>
            <a:ext cx="10867490" cy="11231331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18068892"/>
            <a:ext cx="10867490" cy="5906292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0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7187553"/>
            <a:ext cx="5354995" cy="17131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7187553"/>
            <a:ext cx="5354995" cy="17131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0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1437516"/>
            <a:ext cx="10867490" cy="521879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6618801"/>
            <a:ext cx="5330385" cy="3243772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9862573"/>
            <a:ext cx="5330385" cy="145063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6618801"/>
            <a:ext cx="5356636" cy="3243772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9862573"/>
            <a:ext cx="5356636" cy="145063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1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9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1800013"/>
            <a:ext cx="4063824" cy="630004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3887535"/>
            <a:ext cx="6378744" cy="19187642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8100060"/>
            <a:ext cx="4063824" cy="1500636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0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1800013"/>
            <a:ext cx="4063824" cy="630004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3887535"/>
            <a:ext cx="6378744" cy="19187642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8100060"/>
            <a:ext cx="4063824" cy="15006363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1437516"/>
            <a:ext cx="10867490" cy="5218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7187553"/>
            <a:ext cx="10867490" cy="1713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25025191"/>
            <a:ext cx="2834997" cy="1437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F050-10D9-4538-8F96-89B9F3DD2013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25025191"/>
            <a:ext cx="4252496" cy="1437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25025191"/>
            <a:ext cx="2834997" cy="1437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9CB0A-63E3-4D1F-B3BE-B4E63CC831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85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60043" rtl="0" eaLnBrk="1" latinLnBrk="1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1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1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661F6E-B532-478D-BFD5-7D01B84F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12" y="295889"/>
            <a:ext cx="7768055" cy="26416573"/>
          </a:xfrm>
          <a:prstGeom prst="rect">
            <a:avLst/>
          </a:prstGeom>
        </p:spPr>
      </p:pic>
      <p:sp>
        <p:nvSpPr>
          <p:cNvPr id="167" name="직사각형">
            <a:extLst>
              <a:ext uri="{FF2B5EF4-FFF2-40B4-BE49-F238E27FC236}">
                <a16:creationId xmlns:a16="http://schemas.microsoft.com/office/drawing/2014/main" id="{2B6F1797-AA97-4640-C2EA-A16220DA0261}"/>
              </a:ext>
            </a:extLst>
          </p:cNvPr>
          <p:cNvSpPr/>
          <p:nvPr/>
        </p:nvSpPr>
        <p:spPr>
          <a:xfrm>
            <a:off x="-1940933" y="236366"/>
            <a:ext cx="3690973" cy="409838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section">
            <a:extLst>
              <a:ext uri="{FF2B5EF4-FFF2-40B4-BE49-F238E27FC236}">
                <a16:creationId xmlns:a16="http://schemas.microsoft.com/office/drawing/2014/main" id="{03EC8B7F-15DE-6540-EBCD-16B84978C420}"/>
              </a:ext>
            </a:extLst>
          </p:cNvPr>
          <p:cNvSpPr txBox="1"/>
          <p:nvPr/>
        </p:nvSpPr>
        <p:spPr>
          <a:xfrm>
            <a:off x="-1951699" y="180935"/>
            <a:ext cx="11125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169" name="직사각형">
            <a:extLst>
              <a:ext uri="{FF2B5EF4-FFF2-40B4-BE49-F238E27FC236}">
                <a16:creationId xmlns:a16="http://schemas.microsoft.com/office/drawing/2014/main" id="{70074F55-4D1C-D39D-5E06-C5EB4777BA78}"/>
              </a:ext>
            </a:extLst>
          </p:cNvPr>
          <p:cNvSpPr/>
          <p:nvPr/>
        </p:nvSpPr>
        <p:spPr>
          <a:xfrm>
            <a:off x="-1940933" y="810896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article">
            <a:extLst>
              <a:ext uri="{FF2B5EF4-FFF2-40B4-BE49-F238E27FC236}">
                <a16:creationId xmlns:a16="http://schemas.microsoft.com/office/drawing/2014/main" id="{3787B58F-32BF-5D33-949B-0AE7F5FD15C0}"/>
              </a:ext>
            </a:extLst>
          </p:cNvPr>
          <p:cNvSpPr txBox="1"/>
          <p:nvPr/>
        </p:nvSpPr>
        <p:spPr>
          <a:xfrm>
            <a:off x="-1875194" y="755465"/>
            <a:ext cx="9595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171" name="직사각형">
            <a:extLst>
              <a:ext uri="{FF2B5EF4-FFF2-40B4-BE49-F238E27FC236}">
                <a16:creationId xmlns:a16="http://schemas.microsoft.com/office/drawing/2014/main" id="{97611DDB-5281-3ED4-3F58-9E4DA35AD409}"/>
              </a:ext>
            </a:extLst>
          </p:cNvPr>
          <p:cNvSpPr/>
          <p:nvPr/>
        </p:nvSpPr>
        <p:spPr>
          <a:xfrm>
            <a:off x="-1940933" y="1409108"/>
            <a:ext cx="3690973" cy="409838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header">
            <a:extLst>
              <a:ext uri="{FF2B5EF4-FFF2-40B4-BE49-F238E27FC236}">
                <a16:creationId xmlns:a16="http://schemas.microsoft.com/office/drawing/2014/main" id="{CFA85FC4-3F67-171E-CA93-0D492512A40B}"/>
              </a:ext>
            </a:extLst>
          </p:cNvPr>
          <p:cNvSpPr txBox="1"/>
          <p:nvPr/>
        </p:nvSpPr>
        <p:spPr>
          <a:xfrm>
            <a:off x="-1948194" y="1353676"/>
            <a:ext cx="110551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173" name="직사각형">
            <a:extLst>
              <a:ext uri="{FF2B5EF4-FFF2-40B4-BE49-F238E27FC236}">
                <a16:creationId xmlns:a16="http://schemas.microsoft.com/office/drawing/2014/main" id="{8CBD71EA-C0C4-1EF0-4830-997791A39F78}"/>
              </a:ext>
            </a:extLst>
          </p:cNvPr>
          <p:cNvSpPr/>
          <p:nvPr/>
        </p:nvSpPr>
        <p:spPr>
          <a:xfrm>
            <a:off x="-1940933" y="2031000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main">
            <a:extLst>
              <a:ext uri="{FF2B5EF4-FFF2-40B4-BE49-F238E27FC236}">
                <a16:creationId xmlns:a16="http://schemas.microsoft.com/office/drawing/2014/main" id="{2C740719-9245-BAB7-55E0-02FF8BFF9AE9}"/>
              </a:ext>
            </a:extLst>
          </p:cNvPr>
          <p:cNvSpPr txBox="1"/>
          <p:nvPr/>
        </p:nvSpPr>
        <p:spPr>
          <a:xfrm>
            <a:off x="-1909484" y="1975569"/>
            <a:ext cx="79949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t>main</a:t>
            </a:r>
          </a:p>
        </p:txBody>
      </p:sp>
      <p:sp>
        <p:nvSpPr>
          <p:cNvPr id="175" name="직사각형">
            <a:extLst>
              <a:ext uri="{FF2B5EF4-FFF2-40B4-BE49-F238E27FC236}">
                <a16:creationId xmlns:a16="http://schemas.microsoft.com/office/drawing/2014/main" id="{08F54CA1-EC39-F683-454A-B2F1D9FD2266}"/>
              </a:ext>
            </a:extLst>
          </p:cNvPr>
          <p:cNvSpPr/>
          <p:nvPr/>
        </p:nvSpPr>
        <p:spPr>
          <a:xfrm>
            <a:off x="3431839" y="24014525"/>
            <a:ext cx="7912436" cy="2798423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footer">
            <a:extLst>
              <a:ext uri="{FF2B5EF4-FFF2-40B4-BE49-F238E27FC236}">
                <a16:creationId xmlns:a16="http://schemas.microsoft.com/office/drawing/2014/main" id="{C31C95D8-1CD2-D78F-EB10-AE361530F22B}"/>
              </a:ext>
            </a:extLst>
          </p:cNvPr>
          <p:cNvSpPr txBox="1"/>
          <p:nvPr/>
        </p:nvSpPr>
        <p:spPr>
          <a:xfrm>
            <a:off x="3445142" y="24005901"/>
            <a:ext cx="205235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177" name="직사각형">
            <a:extLst>
              <a:ext uri="{FF2B5EF4-FFF2-40B4-BE49-F238E27FC236}">
                <a16:creationId xmlns:a16="http://schemas.microsoft.com/office/drawing/2014/main" id="{28B4A0FD-3095-113F-04E9-380B8701D814}"/>
              </a:ext>
            </a:extLst>
          </p:cNvPr>
          <p:cNvSpPr/>
          <p:nvPr/>
        </p:nvSpPr>
        <p:spPr>
          <a:xfrm>
            <a:off x="-1940933" y="3298467"/>
            <a:ext cx="3690973" cy="409839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nav">
            <a:extLst>
              <a:ext uri="{FF2B5EF4-FFF2-40B4-BE49-F238E27FC236}">
                <a16:creationId xmlns:a16="http://schemas.microsoft.com/office/drawing/2014/main" id="{0CD01039-5951-8709-7A6B-827188D27665}"/>
              </a:ext>
            </a:extLst>
          </p:cNvPr>
          <p:cNvSpPr txBox="1"/>
          <p:nvPr/>
        </p:nvSpPr>
        <p:spPr>
          <a:xfrm>
            <a:off x="-1874686" y="3217636"/>
            <a:ext cx="6028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nav</a:t>
            </a:r>
          </a:p>
        </p:txBody>
      </p:sp>
      <p:sp>
        <p:nvSpPr>
          <p:cNvPr id="179" name="직사각형">
            <a:extLst>
              <a:ext uri="{FF2B5EF4-FFF2-40B4-BE49-F238E27FC236}">
                <a16:creationId xmlns:a16="http://schemas.microsoft.com/office/drawing/2014/main" id="{B0CFA9E7-CA56-2FBF-7E1D-0725FBD23408}"/>
              </a:ext>
            </a:extLst>
          </p:cNvPr>
          <p:cNvSpPr/>
          <p:nvPr/>
        </p:nvSpPr>
        <p:spPr>
          <a:xfrm>
            <a:off x="-1940933" y="3944041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ul">
            <a:extLst>
              <a:ext uri="{FF2B5EF4-FFF2-40B4-BE49-F238E27FC236}">
                <a16:creationId xmlns:a16="http://schemas.microsoft.com/office/drawing/2014/main" id="{028B6A55-B672-8B13-95FB-A62224308AE3}"/>
              </a:ext>
            </a:extLst>
          </p:cNvPr>
          <p:cNvSpPr txBox="1"/>
          <p:nvPr/>
        </p:nvSpPr>
        <p:spPr>
          <a:xfrm>
            <a:off x="-1858938" y="3888610"/>
            <a:ext cx="3681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ul</a:t>
            </a:r>
          </a:p>
        </p:txBody>
      </p:sp>
      <p:sp>
        <p:nvSpPr>
          <p:cNvPr id="181" name="직사각형">
            <a:extLst>
              <a:ext uri="{FF2B5EF4-FFF2-40B4-BE49-F238E27FC236}">
                <a16:creationId xmlns:a16="http://schemas.microsoft.com/office/drawing/2014/main" id="{9D84474D-01A1-AD05-44D7-FCCE370DA7B1}"/>
              </a:ext>
            </a:extLst>
          </p:cNvPr>
          <p:cNvSpPr/>
          <p:nvPr/>
        </p:nvSpPr>
        <p:spPr>
          <a:xfrm>
            <a:off x="-1940933" y="4613297"/>
            <a:ext cx="3690973" cy="409838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li">
            <a:extLst>
              <a:ext uri="{FF2B5EF4-FFF2-40B4-BE49-F238E27FC236}">
                <a16:creationId xmlns:a16="http://schemas.microsoft.com/office/drawing/2014/main" id="{D60073CC-74DA-5222-FFFF-A8F9EF07F877}"/>
              </a:ext>
            </a:extLst>
          </p:cNvPr>
          <p:cNvSpPr txBox="1"/>
          <p:nvPr/>
        </p:nvSpPr>
        <p:spPr>
          <a:xfrm>
            <a:off x="-1808494" y="4534184"/>
            <a:ext cx="2673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li</a:t>
            </a:r>
          </a:p>
        </p:txBody>
      </p:sp>
      <p:sp>
        <p:nvSpPr>
          <p:cNvPr id="183" name="직사각형">
            <a:extLst>
              <a:ext uri="{FF2B5EF4-FFF2-40B4-BE49-F238E27FC236}">
                <a16:creationId xmlns:a16="http://schemas.microsoft.com/office/drawing/2014/main" id="{E178EA31-A89B-7E18-3C6B-79BBC7EBDBAC}"/>
              </a:ext>
            </a:extLst>
          </p:cNvPr>
          <p:cNvSpPr/>
          <p:nvPr/>
        </p:nvSpPr>
        <p:spPr>
          <a:xfrm>
            <a:off x="-1940933" y="5258870"/>
            <a:ext cx="3690973" cy="40983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aside">
            <a:extLst>
              <a:ext uri="{FF2B5EF4-FFF2-40B4-BE49-F238E27FC236}">
                <a16:creationId xmlns:a16="http://schemas.microsoft.com/office/drawing/2014/main" id="{9A33BB6C-8383-AA43-3E98-F0B39BC773C5}"/>
              </a:ext>
            </a:extLst>
          </p:cNvPr>
          <p:cNvSpPr txBox="1"/>
          <p:nvPr/>
        </p:nvSpPr>
        <p:spPr>
          <a:xfrm>
            <a:off x="-1938288" y="5203439"/>
            <a:ext cx="8570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aside</a:t>
            </a:r>
          </a:p>
        </p:txBody>
      </p:sp>
      <p:sp>
        <p:nvSpPr>
          <p:cNvPr id="185" name="직사각형">
            <a:extLst>
              <a:ext uri="{FF2B5EF4-FFF2-40B4-BE49-F238E27FC236}">
                <a16:creationId xmlns:a16="http://schemas.microsoft.com/office/drawing/2014/main" id="{7DFC44BE-582A-EA3E-552C-A5C4EADEF721}"/>
              </a:ext>
            </a:extLst>
          </p:cNvPr>
          <p:cNvSpPr/>
          <p:nvPr/>
        </p:nvSpPr>
        <p:spPr>
          <a:xfrm>
            <a:off x="-1940933" y="5953526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a">
            <a:extLst>
              <a:ext uri="{FF2B5EF4-FFF2-40B4-BE49-F238E27FC236}">
                <a16:creationId xmlns:a16="http://schemas.microsoft.com/office/drawing/2014/main" id="{1EE4B95F-D770-84AC-891E-E99E64944FB7}"/>
              </a:ext>
            </a:extLst>
          </p:cNvPr>
          <p:cNvSpPr txBox="1"/>
          <p:nvPr/>
        </p:nvSpPr>
        <p:spPr>
          <a:xfrm>
            <a:off x="-1904002" y="5872695"/>
            <a:ext cx="27706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187" name="직사각형">
            <a:extLst>
              <a:ext uri="{FF2B5EF4-FFF2-40B4-BE49-F238E27FC236}">
                <a16:creationId xmlns:a16="http://schemas.microsoft.com/office/drawing/2014/main" id="{89614674-EC0E-0D74-AC40-44F74BC3C405}"/>
              </a:ext>
            </a:extLst>
          </p:cNvPr>
          <p:cNvSpPr/>
          <p:nvPr/>
        </p:nvSpPr>
        <p:spPr>
          <a:xfrm>
            <a:off x="-1940933" y="6597381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figure">
            <a:extLst>
              <a:ext uri="{FF2B5EF4-FFF2-40B4-BE49-F238E27FC236}">
                <a16:creationId xmlns:a16="http://schemas.microsoft.com/office/drawing/2014/main" id="{EEFF93C1-3C0C-6FAA-8662-522FB55F748A}"/>
              </a:ext>
            </a:extLst>
          </p:cNvPr>
          <p:cNvSpPr txBox="1"/>
          <p:nvPr/>
        </p:nvSpPr>
        <p:spPr>
          <a:xfrm>
            <a:off x="-1859649" y="6541950"/>
            <a:ext cx="9284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figure</a:t>
            </a:r>
          </a:p>
        </p:txBody>
      </p:sp>
      <p:sp>
        <p:nvSpPr>
          <p:cNvPr id="189" name="직사각형">
            <a:extLst>
              <a:ext uri="{FF2B5EF4-FFF2-40B4-BE49-F238E27FC236}">
                <a16:creationId xmlns:a16="http://schemas.microsoft.com/office/drawing/2014/main" id="{52B89C73-2CC6-2ED2-B96D-4BDD0A36D227}"/>
              </a:ext>
            </a:extLst>
          </p:cNvPr>
          <p:cNvSpPr/>
          <p:nvPr/>
        </p:nvSpPr>
        <p:spPr>
          <a:xfrm>
            <a:off x="-1940933" y="7195593"/>
            <a:ext cx="3690973" cy="409838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figcaption">
            <a:extLst>
              <a:ext uri="{FF2B5EF4-FFF2-40B4-BE49-F238E27FC236}">
                <a16:creationId xmlns:a16="http://schemas.microsoft.com/office/drawing/2014/main" id="{54B7595E-C8B1-6032-21DA-8405F47BB74E}"/>
              </a:ext>
            </a:extLst>
          </p:cNvPr>
          <p:cNvSpPr txBox="1"/>
          <p:nvPr/>
        </p:nvSpPr>
        <p:spPr>
          <a:xfrm>
            <a:off x="-1885288" y="7140161"/>
            <a:ext cx="15176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 err="1"/>
              <a:t>figcaption</a:t>
            </a:r>
            <a:endParaRPr dirty="0"/>
          </a:p>
        </p:txBody>
      </p:sp>
      <p:sp>
        <p:nvSpPr>
          <p:cNvPr id="191" name="직사각형">
            <a:extLst>
              <a:ext uri="{FF2B5EF4-FFF2-40B4-BE49-F238E27FC236}">
                <a16:creationId xmlns:a16="http://schemas.microsoft.com/office/drawing/2014/main" id="{0F4A0C23-9F52-A872-971D-9C0886176EAD}"/>
              </a:ext>
            </a:extLst>
          </p:cNvPr>
          <p:cNvSpPr/>
          <p:nvPr/>
        </p:nvSpPr>
        <p:spPr>
          <a:xfrm>
            <a:off x="-1940933" y="7864848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h1">
            <a:extLst>
              <a:ext uri="{FF2B5EF4-FFF2-40B4-BE49-F238E27FC236}">
                <a16:creationId xmlns:a16="http://schemas.microsoft.com/office/drawing/2014/main" id="{70838140-846B-7A3C-F381-14A68D3B509E}"/>
              </a:ext>
            </a:extLst>
          </p:cNvPr>
          <p:cNvSpPr txBox="1"/>
          <p:nvPr/>
        </p:nvSpPr>
        <p:spPr>
          <a:xfrm>
            <a:off x="-1909230" y="7809417"/>
            <a:ext cx="4687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h1</a:t>
            </a:r>
          </a:p>
        </p:txBody>
      </p:sp>
      <p:sp>
        <p:nvSpPr>
          <p:cNvPr id="193" name="직사각형">
            <a:extLst>
              <a:ext uri="{FF2B5EF4-FFF2-40B4-BE49-F238E27FC236}">
                <a16:creationId xmlns:a16="http://schemas.microsoft.com/office/drawing/2014/main" id="{57B6F45E-E2D0-A4A3-AF4B-2178D2FC5CAD}"/>
              </a:ext>
            </a:extLst>
          </p:cNvPr>
          <p:cNvSpPr/>
          <p:nvPr/>
        </p:nvSpPr>
        <p:spPr>
          <a:xfrm>
            <a:off x="-1940933" y="8486741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input">
            <a:extLst>
              <a:ext uri="{FF2B5EF4-FFF2-40B4-BE49-F238E27FC236}">
                <a16:creationId xmlns:a16="http://schemas.microsoft.com/office/drawing/2014/main" id="{3264FDAF-7C21-024A-3555-5AEFA81DCD32}"/>
              </a:ext>
            </a:extLst>
          </p:cNvPr>
          <p:cNvSpPr txBox="1"/>
          <p:nvPr/>
        </p:nvSpPr>
        <p:spPr>
          <a:xfrm>
            <a:off x="-1876363" y="8431310"/>
            <a:ext cx="8348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195" name="직사각형">
            <a:extLst>
              <a:ext uri="{FF2B5EF4-FFF2-40B4-BE49-F238E27FC236}">
                <a16:creationId xmlns:a16="http://schemas.microsoft.com/office/drawing/2014/main" id="{1BCAE853-D17A-0C3D-D3F8-2E7DAD8B0038}"/>
              </a:ext>
            </a:extLst>
          </p:cNvPr>
          <p:cNvSpPr/>
          <p:nvPr/>
        </p:nvSpPr>
        <p:spPr>
          <a:xfrm>
            <a:off x="-1940933" y="9108634"/>
            <a:ext cx="3690973" cy="409838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button">
            <a:extLst>
              <a:ext uri="{FF2B5EF4-FFF2-40B4-BE49-F238E27FC236}">
                <a16:creationId xmlns:a16="http://schemas.microsoft.com/office/drawing/2014/main" id="{39FA375A-A35C-4465-33F6-CC9AB9507ACB}"/>
              </a:ext>
            </a:extLst>
          </p:cNvPr>
          <p:cNvSpPr txBox="1"/>
          <p:nvPr/>
        </p:nvSpPr>
        <p:spPr>
          <a:xfrm>
            <a:off x="-2054366" y="9053202"/>
            <a:ext cx="11908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  button</a:t>
            </a:r>
          </a:p>
        </p:txBody>
      </p:sp>
      <p:sp>
        <p:nvSpPr>
          <p:cNvPr id="197" name="직사각형">
            <a:extLst>
              <a:ext uri="{FF2B5EF4-FFF2-40B4-BE49-F238E27FC236}">
                <a16:creationId xmlns:a16="http://schemas.microsoft.com/office/drawing/2014/main" id="{E7BC012E-7DDE-53D3-6C8B-4A21A8886078}"/>
              </a:ext>
            </a:extLst>
          </p:cNvPr>
          <p:cNvSpPr/>
          <p:nvPr/>
        </p:nvSpPr>
        <p:spPr>
          <a:xfrm>
            <a:off x="-1938192" y="9706845"/>
            <a:ext cx="3690974" cy="409838"/>
          </a:xfrm>
          <a:prstGeom prst="rect">
            <a:avLst/>
          </a:prstGeom>
          <a:ln w="63500">
            <a:solidFill>
              <a:schemeClr val="accent2">
                <a:hueOff val="148287"/>
                <a:satOff val="4432"/>
                <a:lumOff val="-159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form">
            <a:extLst>
              <a:ext uri="{FF2B5EF4-FFF2-40B4-BE49-F238E27FC236}">
                <a16:creationId xmlns:a16="http://schemas.microsoft.com/office/drawing/2014/main" id="{EA5A1C29-4E83-B334-9E85-3764EFB2288E}"/>
              </a:ext>
            </a:extLst>
          </p:cNvPr>
          <p:cNvSpPr txBox="1"/>
          <p:nvPr/>
        </p:nvSpPr>
        <p:spPr>
          <a:xfrm>
            <a:off x="-1840855" y="9651414"/>
            <a:ext cx="7693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rPr dirty="0"/>
              <a:t>form</a:t>
            </a:r>
          </a:p>
        </p:txBody>
      </p:sp>
      <p:sp>
        <p:nvSpPr>
          <p:cNvPr id="199" name="직사각형">
            <a:extLst>
              <a:ext uri="{FF2B5EF4-FFF2-40B4-BE49-F238E27FC236}">
                <a16:creationId xmlns:a16="http://schemas.microsoft.com/office/drawing/2014/main" id="{7E6DF171-1852-7B6A-7106-43AE52053DD2}"/>
              </a:ext>
            </a:extLst>
          </p:cNvPr>
          <p:cNvSpPr/>
          <p:nvPr/>
        </p:nvSpPr>
        <p:spPr>
          <a:xfrm>
            <a:off x="-1940933" y="10305627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te">
            <a:extLst>
              <a:ext uri="{FF2B5EF4-FFF2-40B4-BE49-F238E27FC236}">
                <a16:creationId xmlns:a16="http://schemas.microsoft.com/office/drawing/2014/main" id="{586D74B1-71A3-DC2E-EBA5-AE498A18BAA3}"/>
              </a:ext>
            </a:extLst>
          </p:cNvPr>
          <p:cNvSpPr txBox="1"/>
          <p:nvPr/>
        </p:nvSpPr>
        <p:spPr>
          <a:xfrm>
            <a:off x="-1918273" y="10250196"/>
            <a:ext cx="6138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cite</a:t>
            </a:r>
          </a:p>
        </p:txBody>
      </p:sp>
      <p:sp>
        <p:nvSpPr>
          <p:cNvPr id="201" name="직사각형">
            <a:extLst>
              <a:ext uri="{FF2B5EF4-FFF2-40B4-BE49-F238E27FC236}">
                <a16:creationId xmlns:a16="http://schemas.microsoft.com/office/drawing/2014/main" id="{76325BA9-E5C9-951A-7E39-6128A833259C}"/>
              </a:ext>
            </a:extLst>
          </p:cNvPr>
          <p:cNvSpPr/>
          <p:nvPr/>
        </p:nvSpPr>
        <p:spPr>
          <a:xfrm>
            <a:off x="4655427" y="24046183"/>
            <a:ext cx="5490235" cy="1595117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dl">
            <a:extLst>
              <a:ext uri="{FF2B5EF4-FFF2-40B4-BE49-F238E27FC236}">
                <a16:creationId xmlns:a16="http://schemas.microsoft.com/office/drawing/2014/main" id="{CFDFFE97-5178-88D0-B6CB-64D66292836A}"/>
              </a:ext>
            </a:extLst>
          </p:cNvPr>
          <p:cNvSpPr txBox="1"/>
          <p:nvPr/>
        </p:nvSpPr>
        <p:spPr>
          <a:xfrm>
            <a:off x="4353979" y="24005901"/>
            <a:ext cx="57307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rPr dirty="0"/>
              <a:t>dl</a:t>
            </a:r>
          </a:p>
        </p:txBody>
      </p:sp>
      <p:sp>
        <p:nvSpPr>
          <p:cNvPr id="203" name="직사각형">
            <a:extLst>
              <a:ext uri="{FF2B5EF4-FFF2-40B4-BE49-F238E27FC236}">
                <a16:creationId xmlns:a16="http://schemas.microsoft.com/office/drawing/2014/main" id="{E864712E-5ABF-6739-CB8B-10D00BCA5329}"/>
              </a:ext>
            </a:extLst>
          </p:cNvPr>
          <p:cNvSpPr/>
          <p:nvPr/>
        </p:nvSpPr>
        <p:spPr>
          <a:xfrm>
            <a:off x="4706408" y="24073267"/>
            <a:ext cx="5366186" cy="149863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dt">
            <a:extLst>
              <a:ext uri="{FF2B5EF4-FFF2-40B4-BE49-F238E27FC236}">
                <a16:creationId xmlns:a16="http://schemas.microsoft.com/office/drawing/2014/main" id="{6B63CB73-0510-ACB0-3D52-83A9A4547D70}"/>
              </a:ext>
            </a:extLst>
          </p:cNvPr>
          <p:cNvSpPr txBox="1"/>
          <p:nvPr/>
        </p:nvSpPr>
        <p:spPr>
          <a:xfrm>
            <a:off x="9812325" y="24149861"/>
            <a:ext cx="58893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dt</a:t>
            </a:r>
          </a:p>
        </p:txBody>
      </p:sp>
      <p:sp>
        <p:nvSpPr>
          <p:cNvPr id="205" name="직사각형">
            <a:extLst>
              <a:ext uri="{FF2B5EF4-FFF2-40B4-BE49-F238E27FC236}">
                <a16:creationId xmlns:a16="http://schemas.microsoft.com/office/drawing/2014/main" id="{0C9086F7-FF23-35DD-CFCA-A9EED6A70108}"/>
              </a:ext>
            </a:extLst>
          </p:cNvPr>
          <p:cNvSpPr/>
          <p:nvPr/>
        </p:nvSpPr>
        <p:spPr>
          <a:xfrm>
            <a:off x="4718759" y="24231755"/>
            <a:ext cx="443791" cy="1352396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dd">
            <a:extLst>
              <a:ext uri="{FF2B5EF4-FFF2-40B4-BE49-F238E27FC236}">
                <a16:creationId xmlns:a16="http://schemas.microsoft.com/office/drawing/2014/main" id="{AF36373D-90F3-2E0E-5F13-19614DB10191}"/>
              </a:ext>
            </a:extLst>
          </p:cNvPr>
          <p:cNvSpPr txBox="1"/>
          <p:nvPr/>
        </p:nvSpPr>
        <p:spPr>
          <a:xfrm>
            <a:off x="5176703" y="24113224"/>
            <a:ext cx="50261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dd</a:t>
            </a:r>
          </a:p>
        </p:txBody>
      </p:sp>
      <p:sp>
        <p:nvSpPr>
          <p:cNvPr id="249" name="직사각형">
            <a:extLst>
              <a:ext uri="{FF2B5EF4-FFF2-40B4-BE49-F238E27FC236}">
                <a16:creationId xmlns:a16="http://schemas.microsoft.com/office/drawing/2014/main" id="{3E04D831-BC55-250A-D062-6D020FD454BD}"/>
              </a:ext>
            </a:extLst>
          </p:cNvPr>
          <p:cNvSpPr/>
          <p:nvPr/>
        </p:nvSpPr>
        <p:spPr>
          <a:xfrm>
            <a:off x="3414474" y="352184"/>
            <a:ext cx="7929801" cy="409838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50" name="header">
            <a:extLst>
              <a:ext uri="{FF2B5EF4-FFF2-40B4-BE49-F238E27FC236}">
                <a16:creationId xmlns:a16="http://schemas.microsoft.com/office/drawing/2014/main" id="{2A07572B-757D-E339-9894-FC544CE6220D}"/>
              </a:ext>
            </a:extLst>
          </p:cNvPr>
          <p:cNvSpPr txBox="1"/>
          <p:nvPr/>
        </p:nvSpPr>
        <p:spPr>
          <a:xfrm>
            <a:off x="3490979" y="371522"/>
            <a:ext cx="218312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251" name="직사각형">
            <a:extLst>
              <a:ext uri="{FF2B5EF4-FFF2-40B4-BE49-F238E27FC236}">
                <a16:creationId xmlns:a16="http://schemas.microsoft.com/office/drawing/2014/main" id="{4423E75C-386D-BD39-4715-CEE39BD4648A}"/>
              </a:ext>
            </a:extLst>
          </p:cNvPr>
          <p:cNvSpPr/>
          <p:nvPr/>
        </p:nvSpPr>
        <p:spPr>
          <a:xfrm>
            <a:off x="4414015" y="341274"/>
            <a:ext cx="945385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52" name="h1">
            <a:extLst>
              <a:ext uri="{FF2B5EF4-FFF2-40B4-BE49-F238E27FC236}">
                <a16:creationId xmlns:a16="http://schemas.microsoft.com/office/drawing/2014/main" id="{347C96D5-56B8-4FA8-CD3E-52E3DDBE9448}"/>
              </a:ext>
            </a:extLst>
          </p:cNvPr>
          <p:cNvSpPr txBox="1"/>
          <p:nvPr/>
        </p:nvSpPr>
        <p:spPr>
          <a:xfrm>
            <a:off x="4445718" y="356398"/>
            <a:ext cx="4615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h1</a:t>
            </a:r>
          </a:p>
        </p:txBody>
      </p:sp>
      <p:sp>
        <p:nvSpPr>
          <p:cNvPr id="253" name="직사각형">
            <a:extLst>
              <a:ext uri="{FF2B5EF4-FFF2-40B4-BE49-F238E27FC236}">
                <a16:creationId xmlns:a16="http://schemas.microsoft.com/office/drawing/2014/main" id="{CCADA516-5A8A-CA5A-4D53-5DD93D0821D1}"/>
              </a:ext>
            </a:extLst>
          </p:cNvPr>
          <p:cNvSpPr/>
          <p:nvPr/>
        </p:nvSpPr>
        <p:spPr>
          <a:xfrm>
            <a:off x="5397633" y="437816"/>
            <a:ext cx="1574667" cy="263820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54" name="ul">
            <a:extLst>
              <a:ext uri="{FF2B5EF4-FFF2-40B4-BE49-F238E27FC236}">
                <a16:creationId xmlns:a16="http://schemas.microsoft.com/office/drawing/2014/main" id="{025F02C4-7A9E-7952-BD26-870236F30BD2}"/>
              </a:ext>
            </a:extLst>
          </p:cNvPr>
          <p:cNvSpPr txBox="1"/>
          <p:nvPr/>
        </p:nvSpPr>
        <p:spPr>
          <a:xfrm>
            <a:off x="5404621" y="134241"/>
            <a:ext cx="36554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255" name="직사각형">
            <a:extLst>
              <a:ext uri="{FF2B5EF4-FFF2-40B4-BE49-F238E27FC236}">
                <a16:creationId xmlns:a16="http://schemas.microsoft.com/office/drawing/2014/main" id="{4E376A02-10B9-00B1-656E-0E4B6424182A}"/>
              </a:ext>
            </a:extLst>
          </p:cNvPr>
          <p:cNvSpPr/>
          <p:nvPr/>
        </p:nvSpPr>
        <p:spPr>
          <a:xfrm>
            <a:off x="5462210" y="511786"/>
            <a:ext cx="231011" cy="116681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56" name="li">
            <a:extLst>
              <a:ext uri="{FF2B5EF4-FFF2-40B4-BE49-F238E27FC236}">
                <a16:creationId xmlns:a16="http://schemas.microsoft.com/office/drawing/2014/main" id="{F7A7628F-7B7D-E638-D022-F5D02D31CD29}"/>
              </a:ext>
            </a:extLst>
          </p:cNvPr>
          <p:cNvSpPr txBox="1"/>
          <p:nvPr/>
        </p:nvSpPr>
        <p:spPr>
          <a:xfrm>
            <a:off x="5681093" y="511786"/>
            <a:ext cx="35847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57" name="직사각형">
            <a:extLst>
              <a:ext uri="{FF2B5EF4-FFF2-40B4-BE49-F238E27FC236}">
                <a16:creationId xmlns:a16="http://schemas.microsoft.com/office/drawing/2014/main" id="{7229A3EF-9DC9-8000-4451-78A37D4C106A}"/>
              </a:ext>
            </a:extLst>
          </p:cNvPr>
          <p:cNvSpPr/>
          <p:nvPr/>
        </p:nvSpPr>
        <p:spPr>
          <a:xfrm>
            <a:off x="5340502" y="134241"/>
            <a:ext cx="4705498" cy="676655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58" name="nav">
            <a:extLst>
              <a:ext uri="{FF2B5EF4-FFF2-40B4-BE49-F238E27FC236}">
                <a16:creationId xmlns:a16="http://schemas.microsoft.com/office/drawing/2014/main" id="{AE32F08D-8BCB-5C0E-5FB0-BD8BE37F7189}"/>
              </a:ext>
            </a:extLst>
          </p:cNvPr>
          <p:cNvSpPr txBox="1"/>
          <p:nvPr/>
        </p:nvSpPr>
        <p:spPr>
          <a:xfrm>
            <a:off x="7613838" y="5740"/>
            <a:ext cx="439241" cy="392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nav</a:t>
            </a:r>
          </a:p>
        </p:txBody>
      </p:sp>
      <p:sp>
        <p:nvSpPr>
          <p:cNvPr id="259" name="직사각형">
            <a:extLst>
              <a:ext uri="{FF2B5EF4-FFF2-40B4-BE49-F238E27FC236}">
                <a16:creationId xmlns:a16="http://schemas.microsoft.com/office/drawing/2014/main" id="{1B9A5E56-CA19-B409-9409-F82262368B2F}"/>
              </a:ext>
            </a:extLst>
          </p:cNvPr>
          <p:cNvSpPr/>
          <p:nvPr/>
        </p:nvSpPr>
        <p:spPr>
          <a:xfrm>
            <a:off x="9478006" y="437816"/>
            <a:ext cx="545372" cy="263820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0" name="ul">
            <a:extLst>
              <a:ext uri="{FF2B5EF4-FFF2-40B4-BE49-F238E27FC236}">
                <a16:creationId xmlns:a16="http://schemas.microsoft.com/office/drawing/2014/main" id="{DD463150-687B-3BC8-5705-AED262E23F86}"/>
              </a:ext>
            </a:extLst>
          </p:cNvPr>
          <p:cNvSpPr txBox="1"/>
          <p:nvPr/>
        </p:nvSpPr>
        <p:spPr>
          <a:xfrm>
            <a:off x="9379326" y="106093"/>
            <a:ext cx="39408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269" name="직사각형">
            <a:extLst>
              <a:ext uri="{FF2B5EF4-FFF2-40B4-BE49-F238E27FC236}">
                <a16:creationId xmlns:a16="http://schemas.microsoft.com/office/drawing/2014/main" id="{8EA68852-62B5-42FA-C157-5E3002B1150F}"/>
              </a:ext>
            </a:extLst>
          </p:cNvPr>
          <p:cNvSpPr/>
          <p:nvPr/>
        </p:nvSpPr>
        <p:spPr>
          <a:xfrm>
            <a:off x="9497056" y="490597"/>
            <a:ext cx="231011" cy="151220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0" name="li">
            <a:extLst>
              <a:ext uri="{FF2B5EF4-FFF2-40B4-BE49-F238E27FC236}">
                <a16:creationId xmlns:a16="http://schemas.microsoft.com/office/drawing/2014/main" id="{2093BA33-A78B-8A6A-CCED-854B6D2A6094}"/>
              </a:ext>
            </a:extLst>
          </p:cNvPr>
          <p:cNvSpPr txBox="1"/>
          <p:nvPr/>
        </p:nvSpPr>
        <p:spPr>
          <a:xfrm>
            <a:off x="9251508" y="400090"/>
            <a:ext cx="35847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71" name="직사각형">
            <a:extLst>
              <a:ext uri="{FF2B5EF4-FFF2-40B4-BE49-F238E27FC236}">
                <a16:creationId xmlns:a16="http://schemas.microsoft.com/office/drawing/2014/main" id="{6E8B8785-F57E-2F63-1FB4-F47A47E1F0E8}"/>
              </a:ext>
            </a:extLst>
          </p:cNvPr>
          <p:cNvSpPr/>
          <p:nvPr/>
        </p:nvSpPr>
        <p:spPr>
          <a:xfrm>
            <a:off x="3431839" y="891376"/>
            <a:ext cx="7912436" cy="23035423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2" name="main">
            <a:extLst>
              <a:ext uri="{FF2B5EF4-FFF2-40B4-BE49-F238E27FC236}">
                <a16:creationId xmlns:a16="http://schemas.microsoft.com/office/drawing/2014/main" id="{A9A3F525-EA98-05C6-43FF-3CFEA07FC8DF}"/>
              </a:ext>
            </a:extLst>
          </p:cNvPr>
          <p:cNvSpPr txBox="1"/>
          <p:nvPr/>
        </p:nvSpPr>
        <p:spPr>
          <a:xfrm>
            <a:off x="2676075" y="917945"/>
            <a:ext cx="182323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main</a:t>
            </a:r>
          </a:p>
        </p:txBody>
      </p:sp>
      <p:sp>
        <p:nvSpPr>
          <p:cNvPr id="273" name="직사각형">
            <a:extLst>
              <a:ext uri="{FF2B5EF4-FFF2-40B4-BE49-F238E27FC236}">
                <a16:creationId xmlns:a16="http://schemas.microsoft.com/office/drawing/2014/main" id="{EF49BC02-B588-EF7E-9D2C-A5169AA74D61}"/>
              </a:ext>
            </a:extLst>
          </p:cNvPr>
          <p:cNvSpPr/>
          <p:nvPr/>
        </p:nvSpPr>
        <p:spPr>
          <a:xfrm>
            <a:off x="5608320" y="3298466"/>
            <a:ext cx="3512819" cy="379591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4" name="ul">
            <a:extLst>
              <a:ext uri="{FF2B5EF4-FFF2-40B4-BE49-F238E27FC236}">
                <a16:creationId xmlns:a16="http://schemas.microsoft.com/office/drawing/2014/main" id="{A32B59D4-578C-937B-CAD8-526E1095AF4A}"/>
              </a:ext>
            </a:extLst>
          </p:cNvPr>
          <p:cNvSpPr txBox="1"/>
          <p:nvPr/>
        </p:nvSpPr>
        <p:spPr>
          <a:xfrm>
            <a:off x="5587394" y="2906979"/>
            <a:ext cx="269058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275" name="직사각형">
            <a:extLst>
              <a:ext uri="{FF2B5EF4-FFF2-40B4-BE49-F238E27FC236}">
                <a16:creationId xmlns:a16="http://schemas.microsoft.com/office/drawing/2014/main" id="{E28CD08A-275C-EA2E-CD2C-93485F3A8E92}"/>
              </a:ext>
            </a:extLst>
          </p:cNvPr>
          <p:cNvSpPr/>
          <p:nvPr/>
        </p:nvSpPr>
        <p:spPr>
          <a:xfrm>
            <a:off x="5674170" y="3370297"/>
            <a:ext cx="468909" cy="240022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6" name="li">
            <a:extLst>
              <a:ext uri="{FF2B5EF4-FFF2-40B4-BE49-F238E27FC236}">
                <a16:creationId xmlns:a16="http://schemas.microsoft.com/office/drawing/2014/main" id="{2E74695A-0B46-F23D-9CF2-0BFDECBEC0BE}"/>
              </a:ext>
            </a:extLst>
          </p:cNvPr>
          <p:cNvSpPr txBox="1"/>
          <p:nvPr/>
        </p:nvSpPr>
        <p:spPr>
          <a:xfrm>
            <a:off x="5340502" y="3300960"/>
            <a:ext cx="244748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77" name="직사각형">
            <a:extLst>
              <a:ext uri="{FF2B5EF4-FFF2-40B4-BE49-F238E27FC236}">
                <a16:creationId xmlns:a16="http://schemas.microsoft.com/office/drawing/2014/main" id="{D1CEB837-72CC-D68C-0060-6515FB64FE4A}"/>
              </a:ext>
            </a:extLst>
          </p:cNvPr>
          <p:cNvSpPr/>
          <p:nvPr/>
        </p:nvSpPr>
        <p:spPr>
          <a:xfrm>
            <a:off x="3912269" y="2080198"/>
            <a:ext cx="361834" cy="283603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78" name="button">
            <a:extLst>
              <a:ext uri="{FF2B5EF4-FFF2-40B4-BE49-F238E27FC236}">
                <a16:creationId xmlns:a16="http://schemas.microsoft.com/office/drawing/2014/main" id="{48D638F5-48EA-512A-253C-1DAD89354C13}"/>
              </a:ext>
            </a:extLst>
          </p:cNvPr>
          <p:cNvSpPr txBox="1"/>
          <p:nvPr/>
        </p:nvSpPr>
        <p:spPr>
          <a:xfrm>
            <a:off x="3650679" y="1700606"/>
            <a:ext cx="8953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  button</a:t>
            </a:r>
          </a:p>
        </p:txBody>
      </p:sp>
      <p:sp>
        <p:nvSpPr>
          <p:cNvPr id="279" name="직사각형">
            <a:extLst>
              <a:ext uri="{FF2B5EF4-FFF2-40B4-BE49-F238E27FC236}">
                <a16:creationId xmlns:a16="http://schemas.microsoft.com/office/drawing/2014/main" id="{6DBF1DF4-2944-7AC6-E4A9-8B1432CDC134}"/>
              </a:ext>
            </a:extLst>
          </p:cNvPr>
          <p:cNvSpPr/>
          <p:nvPr/>
        </p:nvSpPr>
        <p:spPr>
          <a:xfrm>
            <a:off x="10484519" y="2080198"/>
            <a:ext cx="361834" cy="283603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0" name="button">
            <a:extLst>
              <a:ext uri="{FF2B5EF4-FFF2-40B4-BE49-F238E27FC236}">
                <a16:creationId xmlns:a16="http://schemas.microsoft.com/office/drawing/2014/main" id="{32B7D73F-AD3C-3839-9027-BAF74A248F18}"/>
              </a:ext>
            </a:extLst>
          </p:cNvPr>
          <p:cNvSpPr txBox="1"/>
          <p:nvPr/>
        </p:nvSpPr>
        <p:spPr>
          <a:xfrm>
            <a:off x="10222929" y="1700606"/>
            <a:ext cx="8953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  button</a:t>
            </a:r>
          </a:p>
        </p:txBody>
      </p:sp>
      <p:sp>
        <p:nvSpPr>
          <p:cNvPr id="281" name="직사각형">
            <a:extLst>
              <a:ext uri="{FF2B5EF4-FFF2-40B4-BE49-F238E27FC236}">
                <a16:creationId xmlns:a16="http://schemas.microsoft.com/office/drawing/2014/main" id="{E420F096-175D-107B-08BF-F2522977607C}"/>
              </a:ext>
            </a:extLst>
          </p:cNvPr>
          <p:cNvSpPr/>
          <p:nvPr/>
        </p:nvSpPr>
        <p:spPr>
          <a:xfrm>
            <a:off x="4581609" y="2407548"/>
            <a:ext cx="1442953" cy="355617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2" name="nav">
            <a:extLst>
              <a:ext uri="{FF2B5EF4-FFF2-40B4-BE49-F238E27FC236}">
                <a16:creationId xmlns:a16="http://schemas.microsoft.com/office/drawing/2014/main" id="{4AE27E4D-D9EC-D31C-8E7F-257056EBF62F}"/>
              </a:ext>
            </a:extLst>
          </p:cNvPr>
          <p:cNvSpPr txBox="1"/>
          <p:nvPr/>
        </p:nvSpPr>
        <p:spPr>
          <a:xfrm>
            <a:off x="4116204" y="2449621"/>
            <a:ext cx="51740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nav</a:t>
            </a:r>
          </a:p>
        </p:txBody>
      </p:sp>
      <p:sp>
        <p:nvSpPr>
          <p:cNvPr id="283" name="직사각형">
            <a:extLst>
              <a:ext uri="{FF2B5EF4-FFF2-40B4-BE49-F238E27FC236}">
                <a16:creationId xmlns:a16="http://schemas.microsoft.com/office/drawing/2014/main" id="{8C9D8C69-EDC0-9C90-F59B-1B7E86903C84}"/>
              </a:ext>
            </a:extLst>
          </p:cNvPr>
          <p:cNvSpPr/>
          <p:nvPr/>
        </p:nvSpPr>
        <p:spPr>
          <a:xfrm>
            <a:off x="6453669" y="3772223"/>
            <a:ext cx="1921981" cy="304902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4" name="ul">
            <a:extLst>
              <a:ext uri="{FF2B5EF4-FFF2-40B4-BE49-F238E27FC236}">
                <a16:creationId xmlns:a16="http://schemas.microsoft.com/office/drawing/2014/main" id="{17ED3B62-C1AC-50D1-D903-7BEE6BE2F94D}"/>
              </a:ext>
            </a:extLst>
          </p:cNvPr>
          <p:cNvSpPr txBox="1"/>
          <p:nvPr/>
        </p:nvSpPr>
        <p:spPr>
          <a:xfrm>
            <a:off x="8406677" y="3686139"/>
            <a:ext cx="1589811" cy="39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285" name="직사각형">
            <a:extLst>
              <a:ext uri="{FF2B5EF4-FFF2-40B4-BE49-F238E27FC236}">
                <a16:creationId xmlns:a16="http://schemas.microsoft.com/office/drawing/2014/main" id="{7341179B-36B2-1353-134C-6F25F8217D40}"/>
              </a:ext>
            </a:extLst>
          </p:cNvPr>
          <p:cNvSpPr/>
          <p:nvPr/>
        </p:nvSpPr>
        <p:spPr>
          <a:xfrm>
            <a:off x="6486284" y="3825003"/>
            <a:ext cx="486016" cy="176110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6" name="li">
            <a:extLst>
              <a:ext uri="{FF2B5EF4-FFF2-40B4-BE49-F238E27FC236}">
                <a16:creationId xmlns:a16="http://schemas.microsoft.com/office/drawing/2014/main" id="{1D77EA33-AC98-D2BC-315D-5E9C31C7883C}"/>
              </a:ext>
            </a:extLst>
          </p:cNvPr>
          <p:cNvSpPr txBox="1"/>
          <p:nvPr/>
        </p:nvSpPr>
        <p:spPr>
          <a:xfrm>
            <a:off x="6249562" y="3739936"/>
            <a:ext cx="1446173" cy="39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87" name="직사각형">
            <a:extLst>
              <a:ext uri="{FF2B5EF4-FFF2-40B4-BE49-F238E27FC236}">
                <a16:creationId xmlns:a16="http://schemas.microsoft.com/office/drawing/2014/main" id="{07D5DCB7-BCEC-49A3-D5EB-AE3F9F43EB99}"/>
              </a:ext>
            </a:extLst>
          </p:cNvPr>
          <p:cNvSpPr/>
          <p:nvPr/>
        </p:nvSpPr>
        <p:spPr>
          <a:xfrm>
            <a:off x="3495014" y="951817"/>
            <a:ext cx="7802253" cy="2786521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8" name="section">
            <a:extLst>
              <a:ext uri="{FF2B5EF4-FFF2-40B4-BE49-F238E27FC236}">
                <a16:creationId xmlns:a16="http://schemas.microsoft.com/office/drawing/2014/main" id="{68507751-9241-E7F9-CBD6-53F55DDDDFA6}"/>
              </a:ext>
            </a:extLst>
          </p:cNvPr>
          <p:cNvSpPr txBox="1"/>
          <p:nvPr/>
        </p:nvSpPr>
        <p:spPr>
          <a:xfrm>
            <a:off x="3529212" y="997232"/>
            <a:ext cx="2341422" cy="37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89" name="직사각형">
            <a:extLst>
              <a:ext uri="{FF2B5EF4-FFF2-40B4-BE49-F238E27FC236}">
                <a16:creationId xmlns:a16="http://schemas.microsoft.com/office/drawing/2014/main" id="{0007F78F-0BDB-ABA8-EF55-61293321CBA3}"/>
              </a:ext>
            </a:extLst>
          </p:cNvPr>
          <p:cNvSpPr/>
          <p:nvPr/>
        </p:nvSpPr>
        <p:spPr>
          <a:xfrm>
            <a:off x="4826026" y="4086337"/>
            <a:ext cx="5219974" cy="2606563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0" name="ul">
            <a:extLst>
              <a:ext uri="{FF2B5EF4-FFF2-40B4-BE49-F238E27FC236}">
                <a16:creationId xmlns:a16="http://schemas.microsoft.com/office/drawing/2014/main" id="{2F959C6A-C0BB-9B87-D9AB-2A6E52E73AD0}"/>
              </a:ext>
            </a:extLst>
          </p:cNvPr>
          <p:cNvSpPr txBox="1"/>
          <p:nvPr/>
        </p:nvSpPr>
        <p:spPr>
          <a:xfrm>
            <a:off x="4471319" y="3957422"/>
            <a:ext cx="33840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291" name="직사각형">
            <a:extLst>
              <a:ext uri="{FF2B5EF4-FFF2-40B4-BE49-F238E27FC236}">
                <a16:creationId xmlns:a16="http://schemas.microsoft.com/office/drawing/2014/main" id="{D80CCC24-14D8-100F-E8D5-302E676B65AA}"/>
              </a:ext>
            </a:extLst>
          </p:cNvPr>
          <p:cNvSpPr/>
          <p:nvPr/>
        </p:nvSpPr>
        <p:spPr>
          <a:xfrm>
            <a:off x="4892349" y="4169775"/>
            <a:ext cx="1177632" cy="1131771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2" name="li">
            <a:extLst>
              <a:ext uri="{FF2B5EF4-FFF2-40B4-BE49-F238E27FC236}">
                <a16:creationId xmlns:a16="http://schemas.microsoft.com/office/drawing/2014/main" id="{5C819363-ECE0-E170-4B89-02A18B7D7336}"/>
              </a:ext>
            </a:extLst>
          </p:cNvPr>
          <p:cNvSpPr txBox="1"/>
          <p:nvPr/>
        </p:nvSpPr>
        <p:spPr>
          <a:xfrm>
            <a:off x="5815651" y="4130922"/>
            <a:ext cx="33840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293" name="직사각형">
            <a:extLst>
              <a:ext uri="{FF2B5EF4-FFF2-40B4-BE49-F238E27FC236}">
                <a16:creationId xmlns:a16="http://schemas.microsoft.com/office/drawing/2014/main" id="{6788E5F0-C8D4-610E-E847-1618532F8092}"/>
              </a:ext>
            </a:extLst>
          </p:cNvPr>
          <p:cNvSpPr/>
          <p:nvPr/>
        </p:nvSpPr>
        <p:spPr>
          <a:xfrm>
            <a:off x="5117383" y="4224018"/>
            <a:ext cx="648228" cy="62033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4" name="figure">
            <a:extLst>
              <a:ext uri="{FF2B5EF4-FFF2-40B4-BE49-F238E27FC236}">
                <a16:creationId xmlns:a16="http://schemas.microsoft.com/office/drawing/2014/main" id="{A8F744C8-BAE1-EA58-CD0F-9C1281E3E191}"/>
              </a:ext>
            </a:extLst>
          </p:cNvPr>
          <p:cNvSpPr txBox="1"/>
          <p:nvPr/>
        </p:nvSpPr>
        <p:spPr>
          <a:xfrm>
            <a:off x="5121074" y="4501502"/>
            <a:ext cx="85038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295" name="직사각형">
            <a:extLst>
              <a:ext uri="{FF2B5EF4-FFF2-40B4-BE49-F238E27FC236}">
                <a16:creationId xmlns:a16="http://schemas.microsoft.com/office/drawing/2014/main" id="{DAEDE489-CCF6-B440-84A6-7AC06986767D}"/>
              </a:ext>
            </a:extLst>
          </p:cNvPr>
          <p:cNvSpPr/>
          <p:nvPr/>
        </p:nvSpPr>
        <p:spPr>
          <a:xfrm>
            <a:off x="6383483" y="8999854"/>
            <a:ext cx="2023194" cy="560960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6" name="figcaption">
            <a:extLst>
              <a:ext uri="{FF2B5EF4-FFF2-40B4-BE49-F238E27FC236}">
                <a16:creationId xmlns:a16="http://schemas.microsoft.com/office/drawing/2014/main" id="{7C05432A-CA20-1318-E182-7487854875E0}"/>
              </a:ext>
            </a:extLst>
          </p:cNvPr>
          <p:cNvSpPr txBox="1"/>
          <p:nvPr/>
        </p:nvSpPr>
        <p:spPr>
          <a:xfrm>
            <a:off x="5369626" y="9122265"/>
            <a:ext cx="191492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 err="1"/>
              <a:t>figcaption</a:t>
            </a:r>
            <a:endParaRPr dirty="0"/>
          </a:p>
        </p:txBody>
      </p:sp>
      <p:sp>
        <p:nvSpPr>
          <p:cNvPr id="297" name="직사각형">
            <a:extLst>
              <a:ext uri="{FF2B5EF4-FFF2-40B4-BE49-F238E27FC236}">
                <a16:creationId xmlns:a16="http://schemas.microsoft.com/office/drawing/2014/main" id="{63572239-7719-47AC-A194-0016DE647318}"/>
              </a:ext>
            </a:extLst>
          </p:cNvPr>
          <p:cNvSpPr/>
          <p:nvPr/>
        </p:nvSpPr>
        <p:spPr>
          <a:xfrm>
            <a:off x="10744200" y="4613298"/>
            <a:ext cx="553067" cy="441587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98" name="article">
            <a:extLst>
              <a:ext uri="{FF2B5EF4-FFF2-40B4-BE49-F238E27FC236}">
                <a16:creationId xmlns:a16="http://schemas.microsoft.com/office/drawing/2014/main" id="{FBE40ACA-F802-0812-9EBE-D584C8FF2D6A}"/>
              </a:ext>
            </a:extLst>
          </p:cNvPr>
          <p:cNvSpPr txBox="1"/>
          <p:nvPr/>
        </p:nvSpPr>
        <p:spPr>
          <a:xfrm>
            <a:off x="10665436" y="4297331"/>
            <a:ext cx="116221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299" name="직사각형">
            <a:extLst>
              <a:ext uri="{FF2B5EF4-FFF2-40B4-BE49-F238E27FC236}">
                <a16:creationId xmlns:a16="http://schemas.microsoft.com/office/drawing/2014/main" id="{BD7F6586-89DD-AF51-71A1-0F5AEAEB2A49}"/>
              </a:ext>
            </a:extLst>
          </p:cNvPr>
          <p:cNvSpPr/>
          <p:nvPr/>
        </p:nvSpPr>
        <p:spPr>
          <a:xfrm>
            <a:off x="3495014" y="3810178"/>
            <a:ext cx="7802253" cy="300126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0" name="section">
            <a:extLst>
              <a:ext uri="{FF2B5EF4-FFF2-40B4-BE49-F238E27FC236}">
                <a16:creationId xmlns:a16="http://schemas.microsoft.com/office/drawing/2014/main" id="{D0D4E393-40B8-432E-3134-BB0EDDF47641}"/>
              </a:ext>
            </a:extLst>
          </p:cNvPr>
          <p:cNvSpPr txBox="1"/>
          <p:nvPr/>
        </p:nvSpPr>
        <p:spPr>
          <a:xfrm>
            <a:off x="3529212" y="3855593"/>
            <a:ext cx="2341422" cy="37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1" name="직사각형">
            <a:extLst>
              <a:ext uri="{FF2B5EF4-FFF2-40B4-BE49-F238E27FC236}">
                <a16:creationId xmlns:a16="http://schemas.microsoft.com/office/drawing/2014/main" id="{28957FF4-5EDC-A1D4-29D8-DBD1481749A3}"/>
              </a:ext>
            </a:extLst>
          </p:cNvPr>
          <p:cNvSpPr/>
          <p:nvPr/>
        </p:nvSpPr>
        <p:spPr>
          <a:xfrm>
            <a:off x="3480861" y="6857237"/>
            <a:ext cx="7802253" cy="300126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2" name="section">
            <a:extLst>
              <a:ext uri="{FF2B5EF4-FFF2-40B4-BE49-F238E27FC236}">
                <a16:creationId xmlns:a16="http://schemas.microsoft.com/office/drawing/2014/main" id="{C0327374-7C0E-54C1-76D7-58A9DBA76EF4}"/>
              </a:ext>
            </a:extLst>
          </p:cNvPr>
          <p:cNvSpPr txBox="1"/>
          <p:nvPr/>
        </p:nvSpPr>
        <p:spPr>
          <a:xfrm>
            <a:off x="3515059" y="6902652"/>
            <a:ext cx="2341422" cy="378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3" name="직사각형">
            <a:extLst>
              <a:ext uri="{FF2B5EF4-FFF2-40B4-BE49-F238E27FC236}">
                <a16:creationId xmlns:a16="http://schemas.microsoft.com/office/drawing/2014/main" id="{7B4AA9E6-4F34-3B7A-80A0-184D6DAA22B7}"/>
              </a:ext>
            </a:extLst>
          </p:cNvPr>
          <p:cNvSpPr/>
          <p:nvPr/>
        </p:nvSpPr>
        <p:spPr>
          <a:xfrm>
            <a:off x="3471650" y="9938986"/>
            <a:ext cx="7802253" cy="605348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4" name="section">
            <a:extLst>
              <a:ext uri="{FF2B5EF4-FFF2-40B4-BE49-F238E27FC236}">
                <a16:creationId xmlns:a16="http://schemas.microsoft.com/office/drawing/2014/main" id="{33749D94-0E7D-2359-45D8-655BF95DCFEF}"/>
              </a:ext>
            </a:extLst>
          </p:cNvPr>
          <p:cNvSpPr txBox="1"/>
          <p:nvPr/>
        </p:nvSpPr>
        <p:spPr>
          <a:xfrm>
            <a:off x="3567202" y="10000713"/>
            <a:ext cx="2341422" cy="37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5" name="직사각형">
            <a:extLst>
              <a:ext uri="{FF2B5EF4-FFF2-40B4-BE49-F238E27FC236}">
                <a16:creationId xmlns:a16="http://schemas.microsoft.com/office/drawing/2014/main" id="{340EB5E4-CCC8-7B0F-5C05-B7E8A9D45C0E}"/>
              </a:ext>
            </a:extLst>
          </p:cNvPr>
          <p:cNvSpPr/>
          <p:nvPr/>
        </p:nvSpPr>
        <p:spPr>
          <a:xfrm>
            <a:off x="3471650" y="16072955"/>
            <a:ext cx="7839770" cy="2291245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6" name="section">
            <a:extLst>
              <a:ext uri="{FF2B5EF4-FFF2-40B4-BE49-F238E27FC236}">
                <a16:creationId xmlns:a16="http://schemas.microsoft.com/office/drawing/2014/main" id="{DD75DD45-453E-3FF3-B21A-193693ACDF6F}"/>
              </a:ext>
            </a:extLst>
          </p:cNvPr>
          <p:cNvSpPr txBox="1"/>
          <p:nvPr/>
        </p:nvSpPr>
        <p:spPr>
          <a:xfrm>
            <a:off x="3632170" y="16191654"/>
            <a:ext cx="235268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7" name="직사각형">
            <a:extLst>
              <a:ext uri="{FF2B5EF4-FFF2-40B4-BE49-F238E27FC236}">
                <a16:creationId xmlns:a16="http://schemas.microsoft.com/office/drawing/2014/main" id="{6365646E-12E7-2895-89E2-E3A6B9E3EDE1}"/>
              </a:ext>
            </a:extLst>
          </p:cNvPr>
          <p:cNvSpPr/>
          <p:nvPr/>
        </p:nvSpPr>
        <p:spPr>
          <a:xfrm>
            <a:off x="3490979" y="18444680"/>
            <a:ext cx="7792135" cy="5405920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8" name="section">
            <a:extLst>
              <a:ext uri="{FF2B5EF4-FFF2-40B4-BE49-F238E27FC236}">
                <a16:creationId xmlns:a16="http://schemas.microsoft.com/office/drawing/2014/main" id="{50B06ECF-8909-9F1A-0858-7C89B457B750}"/>
              </a:ext>
            </a:extLst>
          </p:cNvPr>
          <p:cNvSpPr txBox="1"/>
          <p:nvPr/>
        </p:nvSpPr>
        <p:spPr>
          <a:xfrm>
            <a:off x="3609957" y="18537067"/>
            <a:ext cx="23383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309" name="직사각형">
            <a:extLst>
              <a:ext uri="{FF2B5EF4-FFF2-40B4-BE49-F238E27FC236}">
                <a16:creationId xmlns:a16="http://schemas.microsoft.com/office/drawing/2014/main" id="{C7A84069-CD70-B823-AA2B-2F014495CD9A}"/>
              </a:ext>
            </a:extLst>
          </p:cNvPr>
          <p:cNvSpPr/>
          <p:nvPr/>
        </p:nvSpPr>
        <p:spPr>
          <a:xfrm>
            <a:off x="7067551" y="7094936"/>
            <a:ext cx="672536" cy="177036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0" name="h1">
            <a:extLst>
              <a:ext uri="{FF2B5EF4-FFF2-40B4-BE49-F238E27FC236}">
                <a16:creationId xmlns:a16="http://schemas.microsoft.com/office/drawing/2014/main" id="{9E3B71FA-90D7-5419-A6FE-7A0A1D6A75A4}"/>
              </a:ext>
            </a:extLst>
          </p:cNvPr>
          <p:cNvSpPr txBox="1"/>
          <p:nvPr/>
        </p:nvSpPr>
        <p:spPr>
          <a:xfrm>
            <a:off x="6706206" y="6963266"/>
            <a:ext cx="98552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11" name="직사각형">
            <a:extLst>
              <a:ext uri="{FF2B5EF4-FFF2-40B4-BE49-F238E27FC236}">
                <a16:creationId xmlns:a16="http://schemas.microsoft.com/office/drawing/2014/main" id="{B57A2B74-5D66-0B69-90CC-002CE566AFD2}"/>
              </a:ext>
            </a:extLst>
          </p:cNvPr>
          <p:cNvSpPr/>
          <p:nvPr/>
        </p:nvSpPr>
        <p:spPr>
          <a:xfrm>
            <a:off x="6654176" y="10261877"/>
            <a:ext cx="1522083" cy="196463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2" name="ul">
            <a:extLst>
              <a:ext uri="{FF2B5EF4-FFF2-40B4-BE49-F238E27FC236}">
                <a16:creationId xmlns:a16="http://schemas.microsoft.com/office/drawing/2014/main" id="{507B1114-1DFA-B7AD-EA33-489B16160760}"/>
              </a:ext>
            </a:extLst>
          </p:cNvPr>
          <p:cNvSpPr txBox="1"/>
          <p:nvPr/>
        </p:nvSpPr>
        <p:spPr>
          <a:xfrm>
            <a:off x="8205653" y="10169925"/>
            <a:ext cx="31375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313" name="직사각형">
            <a:extLst>
              <a:ext uri="{FF2B5EF4-FFF2-40B4-BE49-F238E27FC236}">
                <a16:creationId xmlns:a16="http://schemas.microsoft.com/office/drawing/2014/main" id="{FFFEAE53-9D02-F7BC-FC2F-FDD4D804A6E7}"/>
              </a:ext>
            </a:extLst>
          </p:cNvPr>
          <p:cNvSpPr/>
          <p:nvPr/>
        </p:nvSpPr>
        <p:spPr>
          <a:xfrm>
            <a:off x="6707292" y="10274252"/>
            <a:ext cx="375499" cy="161648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4" name="li">
            <a:extLst>
              <a:ext uri="{FF2B5EF4-FFF2-40B4-BE49-F238E27FC236}">
                <a16:creationId xmlns:a16="http://schemas.microsoft.com/office/drawing/2014/main" id="{E87CBE98-8841-12F3-48AC-E9C258E37335}"/>
              </a:ext>
            </a:extLst>
          </p:cNvPr>
          <p:cNvSpPr txBox="1"/>
          <p:nvPr/>
        </p:nvSpPr>
        <p:spPr>
          <a:xfrm>
            <a:off x="6404428" y="10169925"/>
            <a:ext cx="23450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315" name="직사각형">
            <a:extLst>
              <a:ext uri="{FF2B5EF4-FFF2-40B4-BE49-F238E27FC236}">
                <a16:creationId xmlns:a16="http://schemas.microsoft.com/office/drawing/2014/main" id="{60ECBC52-7763-EBB0-CB95-EA40FF6386A4}"/>
              </a:ext>
            </a:extLst>
          </p:cNvPr>
          <p:cNvSpPr/>
          <p:nvPr/>
        </p:nvSpPr>
        <p:spPr>
          <a:xfrm>
            <a:off x="7115174" y="9573902"/>
            <a:ext cx="624913" cy="237897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6" name="a">
            <a:extLst>
              <a:ext uri="{FF2B5EF4-FFF2-40B4-BE49-F238E27FC236}">
                <a16:creationId xmlns:a16="http://schemas.microsoft.com/office/drawing/2014/main" id="{75D46D52-FCF4-B9B9-D962-9DE781D2D9BB}"/>
              </a:ext>
            </a:extLst>
          </p:cNvPr>
          <p:cNvSpPr txBox="1"/>
          <p:nvPr/>
        </p:nvSpPr>
        <p:spPr>
          <a:xfrm>
            <a:off x="6870191" y="9478571"/>
            <a:ext cx="29506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17" name="직사각형">
            <a:extLst>
              <a:ext uri="{FF2B5EF4-FFF2-40B4-BE49-F238E27FC236}">
                <a16:creationId xmlns:a16="http://schemas.microsoft.com/office/drawing/2014/main" id="{E8656B9E-EBCB-C1EB-E517-BA6A33588A3A}"/>
              </a:ext>
            </a:extLst>
          </p:cNvPr>
          <p:cNvSpPr/>
          <p:nvPr/>
        </p:nvSpPr>
        <p:spPr>
          <a:xfrm>
            <a:off x="4753062" y="6901280"/>
            <a:ext cx="5292937" cy="2923487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18" name="figure">
            <a:extLst>
              <a:ext uri="{FF2B5EF4-FFF2-40B4-BE49-F238E27FC236}">
                <a16:creationId xmlns:a16="http://schemas.microsoft.com/office/drawing/2014/main" id="{AF18D0CB-5C3D-025C-A727-97F3379E0FB7}"/>
              </a:ext>
            </a:extLst>
          </p:cNvPr>
          <p:cNvSpPr txBox="1"/>
          <p:nvPr/>
        </p:nvSpPr>
        <p:spPr>
          <a:xfrm>
            <a:off x="4756754" y="7883433"/>
            <a:ext cx="694356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322" name="직사각형">
            <a:extLst>
              <a:ext uri="{FF2B5EF4-FFF2-40B4-BE49-F238E27FC236}">
                <a16:creationId xmlns:a16="http://schemas.microsoft.com/office/drawing/2014/main" id="{9FEB43F5-E17E-5C52-2372-B914A8912A52}"/>
              </a:ext>
            </a:extLst>
          </p:cNvPr>
          <p:cNvSpPr/>
          <p:nvPr/>
        </p:nvSpPr>
        <p:spPr>
          <a:xfrm>
            <a:off x="7098031" y="10097216"/>
            <a:ext cx="672536" cy="177036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3" name="h1">
            <a:extLst>
              <a:ext uri="{FF2B5EF4-FFF2-40B4-BE49-F238E27FC236}">
                <a16:creationId xmlns:a16="http://schemas.microsoft.com/office/drawing/2014/main" id="{A5A2B369-D36E-A7DD-AEAF-49916E324057}"/>
              </a:ext>
            </a:extLst>
          </p:cNvPr>
          <p:cNvSpPr txBox="1"/>
          <p:nvPr/>
        </p:nvSpPr>
        <p:spPr>
          <a:xfrm>
            <a:off x="6736686" y="9965546"/>
            <a:ext cx="98552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34" name="직사각형">
            <a:extLst>
              <a:ext uri="{FF2B5EF4-FFF2-40B4-BE49-F238E27FC236}">
                <a16:creationId xmlns:a16="http://schemas.microsoft.com/office/drawing/2014/main" id="{2BF7FF6C-8C06-4A8B-BF19-29F78D51306A}"/>
              </a:ext>
            </a:extLst>
          </p:cNvPr>
          <p:cNvSpPr/>
          <p:nvPr/>
        </p:nvSpPr>
        <p:spPr>
          <a:xfrm>
            <a:off x="4841091" y="21275290"/>
            <a:ext cx="1198479" cy="656590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5" name="figcaption">
            <a:extLst>
              <a:ext uri="{FF2B5EF4-FFF2-40B4-BE49-F238E27FC236}">
                <a16:creationId xmlns:a16="http://schemas.microsoft.com/office/drawing/2014/main" id="{CBC5229F-0B50-918B-D0CA-FAF90BE845B8}"/>
              </a:ext>
            </a:extLst>
          </p:cNvPr>
          <p:cNvSpPr txBox="1"/>
          <p:nvPr/>
        </p:nvSpPr>
        <p:spPr>
          <a:xfrm>
            <a:off x="3788370" y="21544918"/>
            <a:ext cx="131469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 err="1"/>
              <a:t>figcaption</a:t>
            </a:r>
            <a:endParaRPr dirty="0"/>
          </a:p>
        </p:txBody>
      </p:sp>
      <p:sp>
        <p:nvSpPr>
          <p:cNvPr id="336" name="직사각형">
            <a:extLst>
              <a:ext uri="{FF2B5EF4-FFF2-40B4-BE49-F238E27FC236}">
                <a16:creationId xmlns:a16="http://schemas.microsoft.com/office/drawing/2014/main" id="{C5B84B17-5260-66A0-F31F-1106398A5184}"/>
              </a:ext>
            </a:extLst>
          </p:cNvPr>
          <p:cNvSpPr/>
          <p:nvPr/>
        </p:nvSpPr>
        <p:spPr>
          <a:xfrm>
            <a:off x="4839427" y="19056399"/>
            <a:ext cx="1646857" cy="216530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37" name="figure">
            <a:extLst>
              <a:ext uri="{FF2B5EF4-FFF2-40B4-BE49-F238E27FC236}">
                <a16:creationId xmlns:a16="http://schemas.microsoft.com/office/drawing/2014/main" id="{5CCD1DDE-2726-18E0-2FBE-33A098A26CEE}"/>
              </a:ext>
            </a:extLst>
          </p:cNvPr>
          <p:cNvSpPr txBox="1"/>
          <p:nvPr/>
        </p:nvSpPr>
        <p:spPr>
          <a:xfrm>
            <a:off x="4883978" y="19056398"/>
            <a:ext cx="123555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341" name="직사각형">
            <a:extLst>
              <a:ext uri="{FF2B5EF4-FFF2-40B4-BE49-F238E27FC236}">
                <a16:creationId xmlns:a16="http://schemas.microsoft.com/office/drawing/2014/main" id="{ECF847D0-71BE-3A12-B7B9-2BE4C43AA9C7}"/>
              </a:ext>
            </a:extLst>
          </p:cNvPr>
          <p:cNvSpPr/>
          <p:nvPr/>
        </p:nvSpPr>
        <p:spPr>
          <a:xfrm>
            <a:off x="6909066" y="12601657"/>
            <a:ext cx="1084314" cy="170715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2" name="a">
            <a:extLst>
              <a:ext uri="{FF2B5EF4-FFF2-40B4-BE49-F238E27FC236}">
                <a16:creationId xmlns:a16="http://schemas.microsoft.com/office/drawing/2014/main" id="{064B5A5E-4EC3-1F6D-3D0E-0A619AB0B973}"/>
              </a:ext>
            </a:extLst>
          </p:cNvPr>
          <p:cNvSpPr txBox="1"/>
          <p:nvPr/>
        </p:nvSpPr>
        <p:spPr>
          <a:xfrm>
            <a:off x="6664083" y="12452728"/>
            <a:ext cx="51197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43" name="직사각형">
            <a:extLst>
              <a:ext uri="{FF2B5EF4-FFF2-40B4-BE49-F238E27FC236}">
                <a16:creationId xmlns:a16="http://schemas.microsoft.com/office/drawing/2014/main" id="{70D1F8F1-C6C7-9BCA-D207-8545D720F373}"/>
              </a:ext>
            </a:extLst>
          </p:cNvPr>
          <p:cNvSpPr/>
          <p:nvPr/>
        </p:nvSpPr>
        <p:spPr>
          <a:xfrm>
            <a:off x="8712291" y="16973158"/>
            <a:ext cx="1360303" cy="926221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4" name="ul">
            <a:extLst>
              <a:ext uri="{FF2B5EF4-FFF2-40B4-BE49-F238E27FC236}">
                <a16:creationId xmlns:a16="http://schemas.microsoft.com/office/drawing/2014/main" id="{B6EA0F9D-418D-648F-E952-43871D5590C6}"/>
              </a:ext>
            </a:extLst>
          </p:cNvPr>
          <p:cNvSpPr txBox="1"/>
          <p:nvPr/>
        </p:nvSpPr>
        <p:spPr>
          <a:xfrm>
            <a:off x="10145662" y="16872761"/>
            <a:ext cx="61656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345" name="직사각형">
            <a:extLst>
              <a:ext uri="{FF2B5EF4-FFF2-40B4-BE49-F238E27FC236}">
                <a16:creationId xmlns:a16="http://schemas.microsoft.com/office/drawing/2014/main" id="{3708BE57-30FD-CC91-9A13-176129ADC7F5}"/>
              </a:ext>
            </a:extLst>
          </p:cNvPr>
          <p:cNvSpPr/>
          <p:nvPr/>
        </p:nvSpPr>
        <p:spPr>
          <a:xfrm>
            <a:off x="8742108" y="17039892"/>
            <a:ext cx="944865" cy="229285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6" name="li">
            <a:extLst>
              <a:ext uri="{FF2B5EF4-FFF2-40B4-BE49-F238E27FC236}">
                <a16:creationId xmlns:a16="http://schemas.microsoft.com/office/drawing/2014/main" id="{74CDEF92-1516-C5C8-AFA2-58AD4DEAEDE6}"/>
              </a:ext>
            </a:extLst>
          </p:cNvPr>
          <p:cNvSpPr txBox="1"/>
          <p:nvPr/>
        </p:nvSpPr>
        <p:spPr>
          <a:xfrm>
            <a:off x="9739785" y="16964738"/>
            <a:ext cx="46083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347" name="직사각형">
            <a:extLst>
              <a:ext uri="{FF2B5EF4-FFF2-40B4-BE49-F238E27FC236}">
                <a16:creationId xmlns:a16="http://schemas.microsoft.com/office/drawing/2014/main" id="{43EDF6A8-A03E-B554-E274-C06A6430096B}"/>
              </a:ext>
            </a:extLst>
          </p:cNvPr>
          <p:cNvSpPr/>
          <p:nvPr/>
        </p:nvSpPr>
        <p:spPr>
          <a:xfrm>
            <a:off x="7084535" y="13101834"/>
            <a:ext cx="607200" cy="180694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48" name="h1">
            <a:extLst>
              <a:ext uri="{FF2B5EF4-FFF2-40B4-BE49-F238E27FC236}">
                <a16:creationId xmlns:a16="http://schemas.microsoft.com/office/drawing/2014/main" id="{AA613171-7781-7897-522F-9952E7751720}"/>
              </a:ext>
            </a:extLst>
          </p:cNvPr>
          <p:cNvSpPr txBox="1"/>
          <p:nvPr/>
        </p:nvSpPr>
        <p:spPr>
          <a:xfrm>
            <a:off x="6723190" y="12932805"/>
            <a:ext cx="155478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51" name="직사각형">
            <a:extLst>
              <a:ext uri="{FF2B5EF4-FFF2-40B4-BE49-F238E27FC236}">
                <a16:creationId xmlns:a16="http://schemas.microsoft.com/office/drawing/2014/main" id="{AB5F2CC3-9F14-CCF4-FFC4-B7436BBDE48B}"/>
              </a:ext>
            </a:extLst>
          </p:cNvPr>
          <p:cNvSpPr/>
          <p:nvPr/>
        </p:nvSpPr>
        <p:spPr>
          <a:xfrm>
            <a:off x="6165367" y="16110716"/>
            <a:ext cx="2498573" cy="1955558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2" name="figure">
            <a:extLst>
              <a:ext uri="{FF2B5EF4-FFF2-40B4-BE49-F238E27FC236}">
                <a16:creationId xmlns:a16="http://schemas.microsoft.com/office/drawing/2014/main" id="{633BF448-6DBB-C894-3050-A123641C82D1}"/>
              </a:ext>
            </a:extLst>
          </p:cNvPr>
          <p:cNvSpPr txBox="1"/>
          <p:nvPr/>
        </p:nvSpPr>
        <p:spPr>
          <a:xfrm>
            <a:off x="6244436" y="16101227"/>
            <a:ext cx="118506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353" name="직사각형">
            <a:extLst>
              <a:ext uri="{FF2B5EF4-FFF2-40B4-BE49-F238E27FC236}">
                <a16:creationId xmlns:a16="http://schemas.microsoft.com/office/drawing/2014/main" id="{CB5FE1B1-D890-7FC9-B676-388C16815A4F}"/>
              </a:ext>
            </a:extLst>
          </p:cNvPr>
          <p:cNvSpPr/>
          <p:nvPr/>
        </p:nvSpPr>
        <p:spPr>
          <a:xfrm>
            <a:off x="6910479" y="15611977"/>
            <a:ext cx="1084314" cy="170715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4" name="a">
            <a:extLst>
              <a:ext uri="{FF2B5EF4-FFF2-40B4-BE49-F238E27FC236}">
                <a16:creationId xmlns:a16="http://schemas.microsoft.com/office/drawing/2014/main" id="{06B61A9B-EECF-29F1-FD57-4A81DDFFB2B7}"/>
              </a:ext>
            </a:extLst>
          </p:cNvPr>
          <p:cNvSpPr txBox="1"/>
          <p:nvPr/>
        </p:nvSpPr>
        <p:spPr>
          <a:xfrm>
            <a:off x="6665496" y="15463048"/>
            <a:ext cx="51197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55" name="직사각형">
            <a:extLst>
              <a:ext uri="{FF2B5EF4-FFF2-40B4-BE49-F238E27FC236}">
                <a16:creationId xmlns:a16="http://schemas.microsoft.com/office/drawing/2014/main" id="{FEAAD7DC-43D1-17F6-81D3-BB90243AF9FF}"/>
              </a:ext>
            </a:extLst>
          </p:cNvPr>
          <p:cNvSpPr/>
          <p:nvPr/>
        </p:nvSpPr>
        <p:spPr>
          <a:xfrm>
            <a:off x="6835837" y="18671195"/>
            <a:ext cx="1182441" cy="246880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6" name="h1">
            <a:extLst>
              <a:ext uri="{FF2B5EF4-FFF2-40B4-BE49-F238E27FC236}">
                <a16:creationId xmlns:a16="http://schemas.microsoft.com/office/drawing/2014/main" id="{BB72E274-C9C0-E228-5378-1A0D60721D0C}"/>
              </a:ext>
            </a:extLst>
          </p:cNvPr>
          <p:cNvSpPr txBox="1"/>
          <p:nvPr/>
        </p:nvSpPr>
        <p:spPr>
          <a:xfrm>
            <a:off x="6250223" y="18547453"/>
            <a:ext cx="302773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57" name="직사각형">
            <a:extLst>
              <a:ext uri="{FF2B5EF4-FFF2-40B4-BE49-F238E27FC236}">
                <a16:creationId xmlns:a16="http://schemas.microsoft.com/office/drawing/2014/main" id="{AE47F608-A295-92E5-756C-A220D20F0D32}"/>
              </a:ext>
            </a:extLst>
          </p:cNvPr>
          <p:cNvSpPr/>
          <p:nvPr/>
        </p:nvSpPr>
        <p:spPr>
          <a:xfrm>
            <a:off x="8736921" y="16581105"/>
            <a:ext cx="1259568" cy="378307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58" name="nav">
            <a:extLst>
              <a:ext uri="{FF2B5EF4-FFF2-40B4-BE49-F238E27FC236}">
                <a16:creationId xmlns:a16="http://schemas.microsoft.com/office/drawing/2014/main" id="{E6C3A95C-23D2-3360-4CAF-AA03F1472A8C}"/>
              </a:ext>
            </a:extLst>
          </p:cNvPr>
          <p:cNvSpPr txBox="1"/>
          <p:nvPr/>
        </p:nvSpPr>
        <p:spPr>
          <a:xfrm>
            <a:off x="9544841" y="16551780"/>
            <a:ext cx="45164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nav</a:t>
            </a:r>
          </a:p>
        </p:txBody>
      </p:sp>
      <p:sp>
        <p:nvSpPr>
          <p:cNvPr id="367" name="직사각형">
            <a:extLst>
              <a:ext uri="{FF2B5EF4-FFF2-40B4-BE49-F238E27FC236}">
                <a16:creationId xmlns:a16="http://schemas.microsoft.com/office/drawing/2014/main" id="{4A7022B7-7673-D9FD-389E-4A316A218735}"/>
              </a:ext>
            </a:extLst>
          </p:cNvPr>
          <p:cNvSpPr/>
          <p:nvPr/>
        </p:nvSpPr>
        <p:spPr>
          <a:xfrm>
            <a:off x="6623094" y="20252899"/>
            <a:ext cx="806405" cy="168702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68" name="a">
            <a:extLst>
              <a:ext uri="{FF2B5EF4-FFF2-40B4-BE49-F238E27FC236}">
                <a16:creationId xmlns:a16="http://schemas.microsoft.com/office/drawing/2014/main" id="{1C2131D7-1EB6-D5A1-64EE-E9A123C0ABC9}"/>
              </a:ext>
            </a:extLst>
          </p:cNvPr>
          <p:cNvSpPr txBox="1"/>
          <p:nvPr/>
        </p:nvSpPr>
        <p:spPr>
          <a:xfrm>
            <a:off x="7487061" y="20147454"/>
            <a:ext cx="38075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69" name="직사각형">
            <a:extLst>
              <a:ext uri="{FF2B5EF4-FFF2-40B4-BE49-F238E27FC236}">
                <a16:creationId xmlns:a16="http://schemas.microsoft.com/office/drawing/2014/main" id="{875F3275-054D-9BAF-5D9B-36185310610C}"/>
              </a:ext>
            </a:extLst>
          </p:cNvPr>
          <p:cNvSpPr/>
          <p:nvPr/>
        </p:nvSpPr>
        <p:spPr>
          <a:xfrm>
            <a:off x="6638936" y="23227977"/>
            <a:ext cx="974902" cy="168702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0" name="a">
            <a:extLst>
              <a:ext uri="{FF2B5EF4-FFF2-40B4-BE49-F238E27FC236}">
                <a16:creationId xmlns:a16="http://schemas.microsoft.com/office/drawing/2014/main" id="{E24EC1A4-6E3B-258E-2323-DA2E362E0C6C}"/>
              </a:ext>
            </a:extLst>
          </p:cNvPr>
          <p:cNvSpPr txBox="1"/>
          <p:nvPr/>
        </p:nvSpPr>
        <p:spPr>
          <a:xfrm>
            <a:off x="7613838" y="23122532"/>
            <a:ext cx="46031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71" name="직사각형">
            <a:extLst>
              <a:ext uri="{FF2B5EF4-FFF2-40B4-BE49-F238E27FC236}">
                <a16:creationId xmlns:a16="http://schemas.microsoft.com/office/drawing/2014/main" id="{407B422F-7D51-7295-1E5A-D80F1C186C86}"/>
              </a:ext>
            </a:extLst>
          </p:cNvPr>
          <p:cNvSpPr/>
          <p:nvPr/>
        </p:nvSpPr>
        <p:spPr>
          <a:xfrm>
            <a:off x="-1940931" y="10878057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2" name="dl">
            <a:extLst>
              <a:ext uri="{FF2B5EF4-FFF2-40B4-BE49-F238E27FC236}">
                <a16:creationId xmlns:a16="http://schemas.microsoft.com/office/drawing/2014/main" id="{6BF985E8-B310-5177-5D24-DFC4789B8128}"/>
              </a:ext>
            </a:extLst>
          </p:cNvPr>
          <p:cNvSpPr txBox="1"/>
          <p:nvPr/>
        </p:nvSpPr>
        <p:spPr>
          <a:xfrm>
            <a:off x="-1867471" y="10844588"/>
            <a:ext cx="3852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t>dl</a:t>
            </a:r>
          </a:p>
        </p:txBody>
      </p:sp>
      <p:sp>
        <p:nvSpPr>
          <p:cNvPr id="373" name="직사각형">
            <a:extLst>
              <a:ext uri="{FF2B5EF4-FFF2-40B4-BE49-F238E27FC236}">
                <a16:creationId xmlns:a16="http://schemas.microsoft.com/office/drawing/2014/main" id="{14D27A7A-9B6E-FF4E-B68C-DB888CFAA652}"/>
              </a:ext>
            </a:extLst>
          </p:cNvPr>
          <p:cNvSpPr/>
          <p:nvPr/>
        </p:nvSpPr>
        <p:spPr>
          <a:xfrm>
            <a:off x="-1940931" y="11473483"/>
            <a:ext cx="3690973" cy="409838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4" name="dt">
            <a:extLst>
              <a:ext uri="{FF2B5EF4-FFF2-40B4-BE49-F238E27FC236}">
                <a16:creationId xmlns:a16="http://schemas.microsoft.com/office/drawing/2014/main" id="{AB88CC6F-66A6-242F-92C1-03F0E9695F7B}"/>
              </a:ext>
            </a:extLst>
          </p:cNvPr>
          <p:cNvSpPr txBox="1"/>
          <p:nvPr/>
        </p:nvSpPr>
        <p:spPr>
          <a:xfrm>
            <a:off x="-1877377" y="11403511"/>
            <a:ext cx="40508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dt</a:t>
            </a:r>
          </a:p>
        </p:txBody>
      </p:sp>
      <p:sp>
        <p:nvSpPr>
          <p:cNvPr id="375" name="직사각형">
            <a:extLst>
              <a:ext uri="{FF2B5EF4-FFF2-40B4-BE49-F238E27FC236}">
                <a16:creationId xmlns:a16="http://schemas.microsoft.com/office/drawing/2014/main" id="{6D1565CF-E18F-69C3-7D19-AD7539BB0B65}"/>
              </a:ext>
            </a:extLst>
          </p:cNvPr>
          <p:cNvSpPr/>
          <p:nvPr/>
        </p:nvSpPr>
        <p:spPr>
          <a:xfrm>
            <a:off x="-1940931" y="12063507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6" name="dd">
            <a:extLst>
              <a:ext uri="{FF2B5EF4-FFF2-40B4-BE49-F238E27FC236}">
                <a16:creationId xmlns:a16="http://schemas.microsoft.com/office/drawing/2014/main" id="{299870DD-D7BD-A83A-83F1-680CDBD7F41A}"/>
              </a:ext>
            </a:extLst>
          </p:cNvPr>
          <p:cNvSpPr txBox="1"/>
          <p:nvPr/>
        </p:nvSpPr>
        <p:spPr>
          <a:xfrm>
            <a:off x="-1862645" y="12008076"/>
            <a:ext cx="50261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dd</a:t>
            </a:r>
          </a:p>
        </p:txBody>
      </p:sp>
      <p:sp>
        <p:nvSpPr>
          <p:cNvPr id="377" name="직사각형">
            <a:extLst>
              <a:ext uri="{FF2B5EF4-FFF2-40B4-BE49-F238E27FC236}">
                <a16:creationId xmlns:a16="http://schemas.microsoft.com/office/drawing/2014/main" id="{AD969040-CA45-ADD1-B8F8-7273E3E69293}"/>
              </a:ext>
            </a:extLst>
          </p:cNvPr>
          <p:cNvSpPr/>
          <p:nvPr/>
        </p:nvSpPr>
        <p:spPr>
          <a:xfrm>
            <a:off x="-1930045" y="2672849"/>
            <a:ext cx="3690973" cy="409839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78" name="footer">
            <a:extLst>
              <a:ext uri="{FF2B5EF4-FFF2-40B4-BE49-F238E27FC236}">
                <a16:creationId xmlns:a16="http://schemas.microsoft.com/office/drawing/2014/main" id="{1D41F2EC-1B28-1E16-EB2F-F061465C3E3E}"/>
              </a:ext>
            </a:extLst>
          </p:cNvPr>
          <p:cNvSpPr txBox="1"/>
          <p:nvPr/>
        </p:nvSpPr>
        <p:spPr>
          <a:xfrm>
            <a:off x="-1926739" y="2617418"/>
            <a:ext cx="95737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381" name="직사각형">
            <a:extLst>
              <a:ext uri="{FF2B5EF4-FFF2-40B4-BE49-F238E27FC236}">
                <a16:creationId xmlns:a16="http://schemas.microsoft.com/office/drawing/2014/main" id="{3A13F5D5-FC11-9432-085A-C6F8F5AA4F4E}"/>
              </a:ext>
            </a:extLst>
          </p:cNvPr>
          <p:cNvSpPr/>
          <p:nvPr/>
        </p:nvSpPr>
        <p:spPr>
          <a:xfrm>
            <a:off x="4809719" y="25649924"/>
            <a:ext cx="4272368" cy="232037"/>
          </a:xfrm>
          <a:prstGeom prst="rect">
            <a:avLst/>
          </a:prstGeom>
          <a:ln w="63500">
            <a:solidFill>
              <a:schemeClr val="accent2">
                <a:hueOff val="148287"/>
                <a:satOff val="4432"/>
                <a:lumOff val="-159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82" name="form">
            <a:extLst>
              <a:ext uri="{FF2B5EF4-FFF2-40B4-BE49-F238E27FC236}">
                <a16:creationId xmlns:a16="http://schemas.microsoft.com/office/drawing/2014/main" id="{CD80EB8D-C236-42C7-2B88-4E4F06954C3D}"/>
              </a:ext>
            </a:extLst>
          </p:cNvPr>
          <p:cNvSpPr txBox="1"/>
          <p:nvPr/>
        </p:nvSpPr>
        <p:spPr>
          <a:xfrm>
            <a:off x="3991560" y="25591369"/>
            <a:ext cx="95951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rPr lang="en-US" altLang="ko-KR" dirty="0"/>
              <a:t>address</a:t>
            </a:r>
            <a:endParaRPr dirty="0"/>
          </a:p>
        </p:txBody>
      </p:sp>
      <p:sp>
        <p:nvSpPr>
          <p:cNvPr id="391" name="직사각형">
            <a:extLst>
              <a:ext uri="{FF2B5EF4-FFF2-40B4-BE49-F238E27FC236}">
                <a16:creationId xmlns:a16="http://schemas.microsoft.com/office/drawing/2014/main" id="{D275F7E3-A284-6DAD-039D-B9B22D49785C}"/>
              </a:ext>
            </a:extLst>
          </p:cNvPr>
          <p:cNvSpPr/>
          <p:nvPr/>
        </p:nvSpPr>
        <p:spPr>
          <a:xfrm>
            <a:off x="4655428" y="26308499"/>
            <a:ext cx="1798242" cy="395811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92" name="nav">
            <a:extLst>
              <a:ext uri="{FF2B5EF4-FFF2-40B4-BE49-F238E27FC236}">
                <a16:creationId xmlns:a16="http://schemas.microsoft.com/office/drawing/2014/main" id="{92B601D0-E487-E6AF-311F-39ED9D4FDB07}"/>
              </a:ext>
            </a:extLst>
          </p:cNvPr>
          <p:cNvSpPr txBox="1"/>
          <p:nvPr/>
        </p:nvSpPr>
        <p:spPr>
          <a:xfrm>
            <a:off x="4122815" y="26056083"/>
            <a:ext cx="67717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nav</a:t>
            </a:r>
          </a:p>
        </p:txBody>
      </p:sp>
      <p:sp>
        <p:nvSpPr>
          <p:cNvPr id="393" name="직사각형">
            <a:extLst>
              <a:ext uri="{FF2B5EF4-FFF2-40B4-BE49-F238E27FC236}">
                <a16:creationId xmlns:a16="http://schemas.microsoft.com/office/drawing/2014/main" id="{7DA956C2-BB49-2EAA-1A8F-2671BF9CCD52}"/>
              </a:ext>
            </a:extLst>
          </p:cNvPr>
          <p:cNvSpPr/>
          <p:nvPr/>
        </p:nvSpPr>
        <p:spPr>
          <a:xfrm>
            <a:off x="9197092" y="26373796"/>
            <a:ext cx="948570" cy="226314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94" name="ul">
            <a:extLst>
              <a:ext uri="{FF2B5EF4-FFF2-40B4-BE49-F238E27FC236}">
                <a16:creationId xmlns:a16="http://schemas.microsoft.com/office/drawing/2014/main" id="{C6D5CAE0-1E4D-C692-BE66-8EC7ECC5D6D7}"/>
              </a:ext>
            </a:extLst>
          </p:cNvPr>
          <p:cNvSpPr txBox="1"/>
          <p:nvPr/>
        </p:nvSpPr>
        <p:spPr>
          <a:xfrm>
            <a:off x="9922388" y="26038540"/>
            <a:ext cx="68543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 err="1"/>
              <a:t>ul</a:t>
            </a:r>
            <a:endParaRPr dirty="0"/>
          </a:p>
        </p:txBody>
      </p:sp>
      <p:sp>
        <p:nvSpPr>
          <p:cNvPr id="395" name="직사각형">
            <a:extLst>
              <a:ext uri="{FF2B5EF4-FFF2-40B4-BE49-F238E27FC236}">
                <a16:creationId xmlns:a16="http://schemas.microsoft.com/office/drawing/2014/main" id="{3142677B-33A2-A14F-99A2-57AEE84E9C1F}"/>
              </a:ext>
            </a:extLst>
          </p:cNvPr>
          <p:cNvSpPr/>
          <p:nvPr/>
        </p:nvSpPr>
        <p:spPr>
          <a:xfrm>
            <a:off x="9139443" y="26347816"/>
            <a:ext cx="369205" cy="300200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96" name="li">
            <a:extLst>
              <a:ext uri="{FF2B5EF4-FFF2-40B4-BE49-F238E27FC236}">
                <a16:creationId xmlns:a16="http://schemas.microsoft.com/office/drawing/2014/main" id="{1ECB6D11-87FA-E23B-8879-C609D5C86F7A}"/>
              </a:ext>
            </a:extLst>
          </p:cNvPr>
          <p:cNvSpPr txBox="1"/>
          <p:nvPr/>
        </p:nvSpPr>
        <p:spPr>
          <a:xfrm>
            <a:off x="9059060" y="26032013"/>
            <a:ext cx="62350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rPr dirty="0"/>
              <a:t>li</a:t>
            </a:r>
          </a:p>
        </p:txBody>
      </p:sp>
      <p:sp>
        <p:nvSpPr>
          <p:cNvPr id="399" name="직사각형">
            <a:extLst>
              <a:ext uri="{FF2B5EF4-FFF2-40B4-BE49-F238E27FC236}">
                <a16:creationId xmlns:a16="http://schemas.microsoft.com/office/drawing/2014/main" id="{75BD6B9E-BB5F-D905-6C4F-85C4B36DE259}"/>
              </a:ext>
            </a:extLst>
          </p:cNvPr>
          <p:cNvSpPr/>
          <p:nvPr/>
        </p:nvSpPr>
        <p:spPr>
          <a:xfrm>
            <a:off x="9244321" y="26410107"/>
            <a:ext cx="209241" cy="190003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00" name="a">
            <a:extLst>
              <a:ext uri="{FF2B5EF4-FFF2-40B4-BE49-F238E27FC236}">
                <a16:creationId xmlns:a16="http://schemas.microsoft.com/office/drawing/2014/main" id="{C10CA562-3847-DFEA-B1D7-B79A473950A1}"/>
              </a:ext>
            </a:extLst>
          </p:cNvPr>
          <p:cNvSpPr txBox="1"/>
          <p:nvPr/>
        </p:nvSpPr>
        <p:spPr>
          <a:xfrm>
            <a:off x="9337180" y="26093574"/>
            <a:ext cx="46031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2845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2DFDE823-39FF-244D-BF8D-95422EBF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9" y="543791"/>
            <a:ext cx="10799763" cy="22705744"/>
          </a:xfrm>
          <a:prstGeom prst="rect">
            <a:avLst/>
          </a:prstGeom>
        </p:spPr>
      </p:pic>
      <p:sp>
        <p:nvSpPr>
          <p:cNvPr id="125" name="직사각형">
            <a:extLst>
              <a:ext uri="{FF2B5EF4-FFF2-40B4-BE49-F238E27FC236}">
                <a16:creationId xmlns:a16="http://schemas.microsoft.com/office/drawing/2014/main" id="{A3D56CBE-943B-9976-797D-4992FE308814}"/>
              </a:ext>
            </a:extLst>
          </p:cNvPr>
          <p:cNvSpPr/>
          <p:nvPr/>
        </p:nvSpPr>
        <p:spPr>
          <a:xfrm>
            <a:off x="-4001959" y="599222"/>
            <a:ext cx="3690973" cy="409838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6" name="section">
            <a:extLst>
              <a:ext uri="{FF2B5EF4-FFF2-40B4-BE49-F238E27FC236}">
                <a16:creationId xmlns:a16="http://schemas.microsoft.com/office/drawing/2014/main" id="{6D344AB3-B74C-1A03-6C93-8755EE036AC2}"/>
              </a:ext>
            </a:extLst>
          </p:cNvPr>
          <p:cNvSpPr txBox="1"/>
          <p:nvPr/>
        </p:nvSpPr>
        <p:spPr>
          <a:xfrm>
            <a:off x="-4012725" y="543791"/>
            <a:ext cx="11125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section</a:t>
            </a:r>
          </a:p>
        </p:txBody>
      </p:sp>
      <p:sp>
        <p:nvSpPr>
          <p:cNvPr id="127" name="직사각형">
            <a:extLst>
              <a:ext uri="{FF2B5EF4-FFF2-40B4-BE49-F238E27FC236}">
                <a16:creationId xmlns:a16="http://schemas.microsoft.com/office/drawing/2014/main" id="{AEA5F0C6-5CC8-0B97-3439-AD6BA2912533}"/>
              </a:ext>
            </a:extLst>
          </p:cNvPr>
          <p:cNvSpPr/>
          <p:nvPr/>
        </p:nvSpPr>
        <p:spPr>
          <a:xfrm>
            <a:off x="-4001959" y="1173752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8" name="article">
            <a:extLst>
              <a:ext uri="{FF2B5EF4-FFF2-40B4-BE49-F238E27FC236}">
                <a16:creationId xmlns:a16="http://schemas.microsoft.com/office/drawing/2014/main" id="{EA3AB436-D179-B461-86FD-603644EA07D9}"/>
              </a:ext>
            </a:extLst>
          </p:cNvPr>
          <p:cNvSpPr txBox="1"/>
          <p:nvPr/>
        </p:nvSpPr>
        <p:spPr>
          <a:xfrm>
            <a:off x="-3936220" y="1118321"/>
            <a:ext cx="95951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129" name="직사각형">
            <a:extLst>
              <a:ext uri="{FF2B5EF4-FFF2-40B4-BE49-F238E27FC236}">
                <a16:creationId xmlns:a16="http://schemas.microsoft.com/office/drawing/2014/main" id="{7C8F82E1-597B-33A2-427F-52F92294C2BC}"/>
              </a:ext>
            </a:extLst>
          </p:cNvPr>
          <p:cNvSpPr/>
          <p:nvPr/>
        </p:nvSpPr>
        <p:spPr>
          <a:xfrm>
            <a:off x="-4001959" y="1771964"/>
            <a:ext cx="3690973" cy="409838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0" name="header">
            <a:extLst>
              <a:ext uri="{FF2B5EF4-FFF2-40B4-BE49-F238E27FC236}">
                <a16:creationId xmlns:a16="http://schemas.microsoft.com/office/drawing/2014/main" id="{EFD87866-1640-63A6-D29D-13C9A773F29E}"/>
              </a:ext>
            </a:extLst>
          </p:cNvPr>
          <p:cNvSpPr txBox="1"/>
          <p:nvPr/>
        </p:nvSpPr>
        <p:spPr>
          <a:xfrm>
            <a:off x="-4009220" y="1716532"/>
            <a:ext cx="110551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131" name="직사각형">
            <a:extLst>
              <a:ext uri="{FF2B5EF4-FFF2-40B4-BE49-F238E27FC236}">
                <a16:creationId xmlns:a16="http://schemas.microsoft.com/office/drawing/2014/main" id="{AC5DDB86-27AD-10B0-D6F8-9673CB4249D1}"/>
              </a:ext>
            </a:extLst>
          </p:cNvPr>
          <p:cNvSpPr/>
          <p:nvPr/>
        </p:nvSpPr>
        <p:spPr>
          <a:xfrm>
            <a:off x="-4001959" y="2393856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2" name="main">
            <a:extLst>
              <a:ext uri="{FF2B5EF4-FFF2-40B4-BE49-F238E27FC236}">
                <a16:creationId xmlns:a16="http://schemas.microsoft.com/office/drawing/2014/main" id="{A6109C5B-40E5-1FD1-ACDA-46AF14075AD9}"/>
              </a:ext>
            </a:extLst>
          </p:cNvPr>
          <p:cNvSpPr txBox="1"/>
          <p:nvPr/>
        </p:nvSpPr>
        <p:spPr>
          <a:xfrm>
            <a:off x="-3970510" y="2338425"/>
            <a:ext cx="79949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t>main</a:t>
            </a:r>
          </a:p>
        </p:txBody>
      </p:sp>
      <p:sp>
        <p:nvSpPr>
          <p:cNvPr id="133" name="직사각형">
            <a:extLst>
              <a:ext uri="{FF2B5EF4-FFF2-40B4-BE49-F238E27FC236}">
                <a16:creationId xmlns:a16="http://schemas.microsoft.com/office/drawing/2014/main" id="{EEDB7CB5-EDD9-CFD0-F428-AE6D4E78E2E6}"/>
              </a:ext>
            </a:extLst>
          </p:cNvPr>
          <p:cNvSpPr/>
          <p:nvPr/>
        </p:nvSpPr>
        <p:spPr>
          <a:xfrm>
            <a:off x="-4001959" y="3015749"/>
            <a:ext cx="3690973" cy="409839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4" name="footer">
            <a:extLst>
              <a:ext uri="{FF2B5EF4-FFF2-40B4-BE49-F238E27FC236}">
                <a16:creationId xmlns:a16="http://schemas.microsoft.com/office/drawing/2014/main" id="{F7F9407A-1C43-A68F-A735-FC9EDA442848}"/>
              </a:ext>
            </a:extLst>
          </p:cNvPr>
          <p:cNvSpPr txBox="1"/>
          <p:nvPr/>
        </p:nvSpPr>
        <p:spPr>
          <a:xfrm>
            <a:off x="-3998653" y="2960318"/>
            <a:ext cx="95737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135" name="직사각형">
            <a:extLst>
              <a:ext uri="{FF2B5EF4-FFF2-40B4-BE49-F238E27FC236}">
                <a16:creationId xmlns:a16="http://schemas.microsoft.com/office/drawing/2014/main" id="{2FEC93AD-723D-193B-14B8-C8E336DF8EE1}"/>
              </a:ext>
            </a:extLst>
          </p:cNvPr>
          <p:cNvSpPr/>
          <p:nvPr/>
        </p:nvSpPr>
        <p:spPr>
          <a:xfrm>
            <a:off x="-4001959" y="3661323"/>
            <a:ext cx="3690973" cy="409839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6" name="nav">
            <a:extLst>
              <a:ext uri="{FF2B5EF4-FFF2-40B4-BE49-F238E27FC236}">
                <a16:creationId xmlns:a16="http://schemas.microsoft.com/office/drawing/2014/main" id="{19FC30E0-0E04-3A4F-A170-69EFD2015BFC}"/>
              </a:ext>
            </a:extLst>
          </p:cNvPr>
          <p:cNvSpPr txBox="1"/>
          <p:nvPr/>
        </p:nvSpPr>
        <p:spPr>
          <a:xfrm>
            <a:off x="-3935712" y="3580492"/>
            <a:ext cx="6028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nav</a:t>
            </a:r>
          </a:p>
        </p:txBody>
      </p:sp>
      <p:sp>
        <p:nvSpPr>
          <p:cNvPr id="137" name="직사각형">
            <a:extLst>
              <a:ext uri="{FF2B5EF4-FFF2-40B4-BE49-F238E27FC236}">
                <a16:creationId xmlns:a16="http://schemas.microsoft.com/office/drawing/2014/main" id="{0DFEC72C-E356-10B4-5F89-6A1469DC5FEA}"/>
              </a:ext>
            </a:extLst>
          </p:cNvPr>
          <p:cNvSpPr/>
          <p:nvPr/>
        </p:nvSpPr>
        <p:spPr>
          <a:xfrm>
            <a:off x="-4001959" y="4306897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38" name="ul">
            <a:extLst>
              <a:ext uri="{FF2B5EF4-FFF2-40B4-BE49-F238E27FC236}">
                <a16:creationId xmlns:a16="http://schemas.microsoft.com/office/drawing/2014/main" id="{10C623D6-8167-9FE3-E406-49D39844581C}"/>
              </a:ext>
            </a:extLst>
          </p:cNvPr>
          <p:cNvSpPr txBox="1"/>
          <p:nvPr/>
        </p:nvSpPr>
        <p:spPr>
          <a:xfrm>
            <a:off x="-3919964" y="4251466"/>
            <a:ext cx="3681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ul</a:t>
            </a:r>
          </a:p>
        </p:txBody>
      </p:sp>
      <p:sp>
        <p:nvSpPr>
          <p:cNvPr id="139" name="직사각형">
            <a:extLst>
              <a:ext uri="{FF2B5EF4-FFF2-40B4-BE49-F238E27FC236}">
                <a16:creationId xmlns:a16="http://schemas.microsoft.com/office/drawing/2014/main" id="{9660466F-4101-E680-06E2-74D0473B34FF}"/>
              </a:ext>
            </a:extLst>
          </p:cNvPr>
          <p:cNvSpPr/>
          <p:nvPr/>
        </p:nvSpPr>
        <p:spPr>
          <a:xfrm>
            <a:off x="-4001959" y="4976153"/>
            <a:ext cx="3690973" cy="409838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0" name="li">
            <a:extLst>
              <a:ext uri="{FF2B5EF4-FFF2-40B4-BE49-F238E27FC236}">
                <a16:creationId xmlns:a16="http://schemas.microsoft.com/office/drawing/2014/main" id="{D7011275-EC09-E126-518D-CC6CF4B1A153}"/>
              </a:ext>
            </a:extLst>
          </p:cNvPr>
          <p:cNvSpPr txBox="1"/>
          <p:nvPr/>
        </p:nvSpPr>
        <p:spPr>
          <a:xfrm>
            <a:off x="-3869520" y="4897040"/>
            <a:ext cx="26731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li</a:t>
            </a:r>
          </a:p>
        </p:txBody>
      </p:sp>
      <p:sp>
        <p:nvSpPr>
          <p:cNvPr id="141" name="직사각형">
            <a:extLst>
              <a:ext uri="{FF2B5EF4-FFF2-40B4-BE49-F238E27FC236}">
                <a16:creationId xmlns:a16="http://schemas.microsoft.com/office/drawing/2014/main" id="{A9FB31E0-9AB3-7A29-DDE6-0173AA8DBF50}"/>
              </a:ext>
            </a:extLst>
          </p:cNvPr>
          <p:cNvSpPr/>
          <p:nvPr/>
        </p:nvSpPr>
        <p:spPr>
          <a:xfrm>
            <a:off x="-4001959" y="5621726"/>
            <a:ext cx="3690973" cy="40983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2" name="aside">
            <a:extLst>
              <a:ext uri="{FF2B5EF4-FFF2-40B4-BE49-F238E27FC236}">
                <a16:creationId xmlns:a16="http://schemas.microsoft.com/office/drawing/2014/main" id="{6C35ABBE-DAD8-C006-D40E-1B54721C9D8C}"/>
              </a:ext>
            </a:extLst>
          </p:cNvPr>
          <p:cNvSpPr txBox="1"/>
          <p:nvPr/>
        </p:nvSpPr>
        <p:spPr>
          <a:xfrm>
            <a:off x="-3999314" y="5566295"/>
            <a:ext cx="8570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aside</a:t>
            </a:r>
          </a:p>
        </p:txBody>
      </p:sp>
      <p:sp>
        <p:nvSpPr>
          <p:cNvPr id="143" name="직사각형">
            <a:extLst>
              <a:ext uri="{FF2B5EF4-FFF2-40B4-BE49-F238E27FC236}">
                <a16:creationId xmlns:a16="http://schemas.microsoft.com/office/drawing/2014/main" id="{0BDD5EE6-15BB-0604-89B8-29CED183981F}"/>
              </a:ext>
            </a:extLst>
          </p:cNvPr>
          <p:cNvSpPr/>
          <p:nvPr/>
        </p:nvSpPr>
        <p:spPr>
          <a:xfrm>
            <a:off x="-4001959" y="6316382"/>
            <a:ext cx="3690973" cy="409839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4" name="a">
            <a:extLst>
              <a:ext uri="{FF2B5EF4-FFF2-40B4-BE49-F238E27FC236}">
                <a16:creationId xmlns:a16="http://schemas.microsoft.com/office/drawing/2014/main" id="{193EBE81-FB34-2CD9-844D-35EB9815F553}"/>
              </a:ext>
            </a:extLst>
          </p:cNvPr>
          <p:cNvSpPr txBox="1"/>
          <p:nvPr/>
        </p:nvSpPr>
        <p:spPr>
          <a:xfrm>
            <a:off x="-3965028" y="6306106"/>
            <a:ext cx="27706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145" name="직사각형">
            <a:extLst>
              <a:ext uri="{FF2B5EF4-FFF2-40B4-BE49-F238E27FC236}">
                <a16:creationId xmlns:a16="http://schemas.microsoft.com/office/drawing/2014/main" id="{2B6C891D-24DF-2310-9994-17B9EA9EA6F4}"/>
              </a:ext>
            </a:extLst>
          </p:cNvPr>
          <p:cNvSpPr/>
          <p:nvPr/>
        </p:nvSpPr>
        <p:spPr>
          <a:xfrm>
            <a:off x="1705759" y="5156456"/>
            <a:ext cx="5355441" cy="1079095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6" name="figure">
            <a:extLst>
              <a:ext uri="{FF2B5EF4-FFF2-40B4-BE49-F238E27FC236}">
                <a16:creationId xmlns:a16="http://schemas.microsoft.com/office/drawing/2014/main" id="{0E77E429-450D-BCA2-A8CE-33379B70F2C7}"/>
              </a:ext>
            </a:extLst>
          </p:cNvPr>
          <p:cNvSpPr txBox="1"/>
          <p:nvPr/>
        </p:nvSpPr>
        <p:spPr>
          <a:xfrm>
            <a:off x="4638640" y="4776865"/>
            <a:ext cx="134709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147" name="직사각형">
            <a:extLst>
              <a:ext uri="{FF2B5EF4-FFF2-40B4-BE49-F238E27FC236}">
                <a16:creationId xmlns:a16="http://schemas.microsoft.com/office/drawing/2014/main" id="{80E837B1-46D3-3640-C7D5-5288B057E0E8}"/>
              </a:ext>
            </a:extLst>
          </p:cNvPr>
          <p:cNvSpPr/>
          <p:nvPr/>
        </p:nvSpPr>
        <p:spPr>
          <a:xfrm>
            <a:off x="-4001959" y="7558449"/>
            <a:ext cx="3690973" cy="409838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8" name="figcaption">
            <a:extLst>
              <a:ext uri="{FF2B5EF4-FFF2-40B4-BE49-F238E27FC236}">
                <a16:creationId xmlns:a16="http://schemas.microsoft.com/office/drawing/2014/main" id="{992DF10C-2FAA-17D7-3F64-5BEB76942220}"/>
              </a:ext>
            </a:extLst>
          </p:cNvPr>
          <p:cNvSpPr txBox="1"/>
          <p:nvPr/>
        </p:nvSpPr>
        <p:spPr>
          <a:xfrm>
            <a:off x="-3946314" y="7503017"/>
            <a:ext cx="15176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t>figcaption</a:t>
            </a:r>
          </a:p>
        </p:txBody>
      </p:sp>
      <p:sp>
        <p:nvSpPr>
          <p:cNvPr id="149" name="직사각형">
            <a:extLst>
              <a:ext uri="{FF2B5EF4-FFF2-40B4-BE49-F238E27FC236}">
                <a16:creationId xmlns:a16="http://schemas.microsoft.com/office/drawing/2014/main" id="{D6E3A5FC-4134-1294-8A33-E125D2196B5A}"/>
              </a:ext>
            </a:extLst>
          </p:cNvPr>
          <p:cNvSpPr/>
          <p:nvPr/>
        </p:nvSpPr>
        <p:spPr>
          <a:xfrm>
            <a:off x="-4001959" y="8227704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0" name="h1">
            <a:extLst>
              <a:ext uri="{FF2B5EF4-FFF2-40B4-BE49-F238E27FC236}">
                <a16:creationId xmlns:a16="http://schemas.microsoft.com/office/drawing/2014/main" id="{5B54FDDE-B058-2FC4-F28A-9AC8546EE67D}"/>
              </a:ext>
            </a:extLst>
          </p:cNvPr>
          <p:cNvSpPr txBox="1"/>
          <p:nvPr/>
        </p:nvSpPr>
        <p:spPr>
          <a:xfrm>
            <a:off x="-3970256" y="8172273"/>
            <a:ext cx="46878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h1</a:t>
            </a:r>
          </a:p>
        </p:txBody>
      </p:sp>
      <p:sp>
        <p:nvSpPr>
          <p:cNvPr id="151" name="직사각형">
            <a:extLst>
              <a:ext uri="{FF2B5EF4-FFF2-40B4-BE49-F238E27FC236}">
                <a16:creationId xmlns:a16="http://schemas.microsoft.com/office/drawing/2014/main" id="{BD9EEDE3-F258-DE1E-66D8-F478D079F989}"/>
              </a:ext>
            </a:extLst>
          </p:cNvPr>
          <p:cNvSpPr/>
          <p:nvPr/>
        </p:nvSpPr>
        <p:spPr>
          <a:xfrm>
            <a:off x="-4001959" y="8849597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2" name="input">
            <a:extLst>
              <a:ext uri="{FF2B5EF4-FFF2-40B4-BE49-F238E27FC236}">
                <a16:creationId xmlns:a16="http://schemas.microsoft.com/office/drawing/2014/main" id="{5759D5C6-C922-5522-BB1F-9A8FBAAF02EB}"/>
              </a:ext>
            </a:extLst>
          </p:cNvPr>
          <p:cNvSpPr txBox="1"/>
          <p:nvPr/>
        </p:nvSpPr>
        <p:spPr>
          <a:xfrm>
            <a:off x="-3937389" y="8794166"/>
            <a:ext cx="83484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153" name="직사각형">
            <a:extLst>
              <a:ext uri="{FF2B5EF4-FFF2-40B4-BE49-F238E27FC236}">
                <a16:creationId xmlns:a16="http://schemas.microsoft.com/office/drawing/2014/main" id="{2B2CEEEA-ED84-DD0A-06A7-A85C8DDB3055}"/>
              </a:ext>
            </a:extLst>
          </p:cNvPr>
          <p:cNvSpPr/>
          <p:nvPr/>
        </p:nvSpPr>
        <p:spPr>
          <a:xfrm>
            <a:off x="-4001959" y="9471490"/>
            <a:ext cx="3690973" cy="409838"/>
          </a:xfrm>
          <a:prstGeom prst="rect">
            <a:avLst/>
          </a:prstGeom>
          <a:ln w="63500">
            <a:solidFill>
              <a:schemeClr val="accent4">
                <a:hueOff val="-613784"/>
                <a:lumOff val="12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4" name="button">
            <a:extLst>
              <a:ext uri="{FF2B5EF4-FFF2-40B4-BE49-F238E27FC236}">
                <a16:creationId xmlns:a16="http://schemas.microsoft.com/office/drawing/2014/main" id="{598BB698-D483-ED6C-1003-A4E73A933625}"/>
              </a:ext>
            </a:extLst>
          </p:cNvPr>
          <p:cNvSpPr txBox="1"/>
          <p:nvPr/>
        </p:nvSpPr>
        <p:spPr>
          <a:xfrm>
            <a:off x="-4115392" y="9416058"/>
            <a:ext cx="119085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  button</a:t>
            </a:r>
          </a:p>
        </p:txBody>
      </p:sp>
      <p:sp>
        <p:nvSpPr>
          <p:cNvPr id="155" name="직사각형">
            <a:extLst>
              <a:ext uri="{FF2B5EF4-FFF2-40B4-BE49-F238E27FC236}">
                <a16:creationId xmlns:a16="http://schemas.microsoft.com/office/drawing/2014/main" id="{C3301522-ED99-2BA3-E53E-EC6956D5168F}"/>
              </a:ext>
            </a:extLst>
          </p:cNvPr>
          <p:cNvSpPr/>
          <p:nvPr/>
        </p:nvSpPr>
        <p:spPr>
          <a:xfrm>
            <a:off x="-3999218" y="10069701"/>
            <a:ext cx="3690974" cy="409838"/>
          </a:xfrm>
          <a:prstGeom prst="rect">
            <a:avLst/>
          </a:prstGeom>
          <a:ln w="63500">
            <a:solidFill>
              <a:schemeClr val="accent2">
                <a:hueOff val="148287"/>
                <a:satOff val="4432"/>
                <a:lumOff val="-1596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6" name="form">
            <a:extLst>
              <a:ext uri="{FF2B5EF4-FFF2-40B4-BE49-F238E27FC236}">
                <a16:creationId xmlns:a16="http://schemas.microsoft.com/office/drawing/2014/main" id="{CC638133-F8FB-5DCD-E91E-716A5A470A30}"/>
              </a:ext>
            </a:extLst>
          </p:cNvPr>
          <p:cNvSpPr txBox="1"/>
          <p:nvPr/>
        </p:nvSpPr>
        <p:spPr>
          <a:xfrm>
            <a:off x="-3901881" y="10014270"/>
            <a:ext cx="7693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t>form</a:t>
            </a:r>
          </a:p>
        </p:txBody>
      </p:sp>
      <p:sp>
        <p:nvSpPr>
          <p:cNvPr id="157" name="직사각형">
            <a:extLst>
              <a:ext uri="{FF2B5EF4-FFF2-40B4-BE49-F238E27FC236}">
                <a16:creationId xmlns:a16="http://schemas.microsoft.com/office/drawing/2014/main" id="{ACDD2803-567F-4221-CDBA-96D908CDDCC0}"/>
              </a:ext>
            </a:extLst>
          </p:cNvPr>
          <p:cNvSpPr/>
          <p:nvPr/>
        </p:nvSpPr>
        <p:spPr>
          <a:xfrm>
            <a:off x="-4001959" y="10668483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8" name="cite">
            <a:extLst>
              <a:ext uri="{FF2B5EF4-FFF2-40B4-BE49-F238E27FC236}">
                <a16:creationId xmlns:a16="http://schemas.microsoft.com/office/drawing/2014/main" id="{0BC5014A-4753-E2F2-B334-A08102DC02DD}"/>
              </a:ext>
            </a:extLst>
          </p:cNvPr>
          <p:cNvSpPr txBox="1"/>
          <p:nvPr/>
        </p:nvSpPr>
        <p:spPr>
          <a:xfrm>
            <a:off x="-3979299" y="10613052"/>
            <a:ext cx="6138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cite</a:t>
            </a:r>
          </a:p>
        </p:txBody>
      </p:sp>
      <p:sp>
        <p:nvSpPr>
          <p:cNvPr id="159" name="직사각형">
            <a:extLst>
              <a:ext uri="{FF2B5EF4-FFF2-40B4-BE49-F238E27FC236}">
                <a16:creationId xmlns:a16="http://schemas.microsoft.com/office/drawing/2014/main" id="{0824F9A5-8316-D799-E32A-9433A2C8B427}"/>
              </a:ext>
            </a:extLst>
          </p:cNvPr>
          <p:cNvSpPr/>
          <p:nvPr/>
        </p:nvSpPr>
        <p:spPr>
          <a:xfrm>
            <a:off x="-4001959" y="11313486"/>
            <a:ext cx="3690973" cy="409839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dl">
            <a:extLst>
              <a:ext uri="{FF2B5EF4-FFF2-40B4-BE49-F238E27FC236}">
                <a16:creationId xmlns:a16="http://schemas.microsoft.com/office/drawing/2014/main" id="{949D18B4-B678-535E-9F32-A62238B63DDC}"/>
              </a:ext>
            </a:extLst>
          </p:cNvPr>
          <p:cNvSpPr txBox="1"/>
          <p:nvPr/>
        </p:nvSpPr>
        <p:spPr>
          <a:xfrm>
            <a:off x="-3928499" y="11280017"/>
            <a:ext cx="3852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t>dl</a:t>
            </a:r>
          </a:p>
        </p:txBody>
      </p:sp>
      <p:sp>
        <p:nvSpPr>
          <p:cNvPr id="161" name="직사각형">
            <a:extLst>
              <a:ext uri="{FF2B5EF4-FFF2-40B4-BE49-F238E27FC236}">
                <a16:creationId xmlns:a16="http://schemas.microsoft.com/office/drawing/2014/main" id="{F74F8160-B9A7-2AA7-E508-BE70C3CB15DD}"/>
              </a:ext>
            </a:extLst>
          </p:cNvPr>
          <p:cNvSpPr/>
          <p:nvPr/>
        </p:nvSpPr>
        <p:spPr>
          <a:xfrm>
            <a:off x="-4001959" y="11908912"/>
            <a:ext cx="3690973" cy="409838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dt">
            <a:extLst>
              <a:ext uri="{FF2B5EF4-FFF2-40B4-BE49-F238E27FC236}">
                <a16:creationId xmlns:a16="http://schemas.microsoft.com/office/drawing/2014/main" id="{DADA2D4D-8758-1C98-300E-B2FDE64088B3}"/>
              </a:ext>
            </a:extLst>
          </p:cNvPr>
          <p:cNvSpPr txBox="1"/>
          <p:nvPr/>
        </p:nvSpPr>
        <p:spPr>
          <a:xfrm>
            <a:off x="-3938405" y="11909495"/>
            <a:ext cx="40508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dt</a:t>
            </a:r>
          </a:p>
        </p:txBody>
      </p:sp>
      <p:sp>
        <p:nvSpPr>
          <p:cNvPr id="163" name="직사각형">
            <a:extLst>
              <a:ext uri="{FF2B5EF4-FFF2-40B4-BE49-F238E27FC236}">
                <a16:creationId xmlns:a16="http://schemas.microsoft.com/office/drawing/2014/main" id="{4F6B4344-9B38-C59A-F1D2-776842C55FD1}"/>
              </a:ext>
            </a:extLst>
          </p:cNvPr>
          <p:cNvSpPr/>
          <p:nvPr/>
        </p:nvSpPr>
        <p:spPr>
          <a:xfrm>
            <a:off x="-4001959" y="12498936"/>
            <a:ext cx="3690973" cy="409839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dd">
            <a:extLst>
              <a:ext uri="{FF2B5EF4-FFF2-40B4-BE49-F238E27FC236}">
                <a16:creationId xmlns:a16="http://schemas.microsoft.com/office/drawing/2014/main" id="{3BB68AB1-C1DD-9F3A-1F05-317CDCE44755}"/>
              </a:ext>
            </a:extLst>
          </p:cNvPr>
          <p:cNvSpPr txBox="1"/>
          <p:nvPr/>
        </p:nvSpPr>
        <p:spPr>
          <a:xfrm>
            <a:off x="-3901881" y="12452759"/>
            <a:ext cx="50261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dd</a:t>
            </a:r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001D8A08-52F6-6C12-A5F6-539038A81E55}"/>
              </a:ext>
            </a:extLst>
          </p:cNvPr>
          <p:cNvSpPr/>
          <p:nvPr/>
        </p:nvSpPr>
        <p:spPr>
          <a:xfrm>
            <a:off x="1430777" y="543791"/>
            <a:ext cx="10799763" cy="5691760"/>
          </a:xfrm>
          <a:prstGeom prst="rect">
            <a:avLst/>
          </a:prstGeom>
          <a:ln w="63500">
            <a:solidFill>
              <a:schemeClr val="accent6">
                <a:satOff val="15236"/>
                <a:lumOff val="17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header">
            <a:extLst>
              <a:ext uri="{FF2B5EF4-FFF2-40B4-BE49-F238E27FC236}">
                <a16:creationId xmlns:a16="http://schemas.microsoft.com/office/drawing/2014/main" id="{58836C48-3348-A14C-2D02-512561AB8571}"/>
              </a:ext>
            </a:extLst>
          </p:cNvPr>
          <p:cNvSpPr txBox="1"/>
          <p:nvPr/>
        </p:nvSpPr>
        <p:spPr>
          <a:xfrm>
            <a:off x="1487282" y="614345"/>
            <a:ext cx="323471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705CCC56-ACE3-29AC-EB17-294D2ADFF1C2}"/>
              </a:ext>
            </a:extLst>
          </p:cNvPr>
          <p:cNvSpPr/>
          <p:nvPr/>
        </p:nvSpPr>
        <p:spPr>
          <a:xfrm>
            <a:off x="11772900" y="3481020"/>
            <a:ext cx="617928" cy="41991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" name="article">
            <a:extLst>
              <a:ext uri="{FF2B5EF4-FFF2-40B4-BE49-F238E27FC236}">
                <a16:creationId xmlns:a16="http://schemas.microsoft.com/office/drawing/2014/main" id="{3F0BBF15-893E-25D6-3468-89142C5FA212}"/>
              </a:ext>
            </a:extLst>
          </p:cNvPr>
          <p:cNvSpPr txBox="1"/>
          <p:nvPr/>
        </p:nvSpPr>
        <p:spPr>
          <a:xfrm>
            <a:off x="11056420" y="3521341"/>
            <a:ext cx="205088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4F1FFFB6-E53B-75C5-94C4-F805063CC727}"/>
              </a:ext>
            </a:extLst>
          </p:cNvPr>
          <p:cNvSpPr/>
          <p:nvPr/>
        </p:nvSpPr>
        <p:spPr>
          <a:xfrm>
            <a:off x="-4012725" y="6943275"/>
            <a:ext cx="3690973" cy="40983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8735DE17-9F7B-1E98-C931-463E9B55F38D}"/>
              </a:ext>
            </a:extLst>
          </p:cNvPr>
          <p:cNvSpPr txBox="1"/>
          <p:nvPr/>
        </p:nvSpPr>
        <p:spPr>
          <a:xfrm>
            <a:off x="-3931441" y="6887844"/>
            <a:ext cx="9284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figure</a:t>
            </a:r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84C53819-2755-0029-A145-81A951AE05D3}"/>
              </a:ext>
            </a:extLst>
          </p:cNvPr>
          <p:cNvSpPr/>
          <p:nvPr/>
        </p:nvSpPr>
        <p:spPr>
          <a:xfrm>
            <a:off x="11166469" y="5707405"/>
            <a:ext cx="479432" cy="379591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4" name="a">
            <a:extLst>
              <a:ext uri="{FF2B5EF4-FFF2-40B4-BE49-F238E27FC236}">
                <a16:creationId xmlns:a16="http://schemas.microsoft.com/office/drawing/2014/main" id="{EC1EBD73-6870-6B92-E105-04B4629F2F3B}"/>
              </a:ext>
            </a:extLst>
          </p:cNvPr>
          <p:cNvSpPr txBox="1"/>
          <p:nvPr/>
        </p:nvSpPr>
        <p:spPr>
          <a:xfrm>
            <a:off x="11356232" y="5370505"/>
            <a:ext cx="194027" cy="37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CD20388A-0EE4-88EF-7DAC-1498EFCF817F}"/>
              </a:ext>
            </a:extLst>
          </p:cNvPr>
          <p:cNvSpPr/>
          <p:nvPr/>
        </p:nvSpPr>
        <p:spPr>
          <a:xfrm>
            <a:off x="1315059" y="6306105"/>
            <a:ext cx="10991241" cy="16642795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" name="main">
            <a:extLst>
              <a:ext uri="{FF2B5EF4-FFF2-40B4-BE49-F238E27FC236}">
                <a16:creationId xmlns:a16="http://schemas.microsoft.com/office/drawing/2014/main" id="{FEA20C77-E571-9574-01D5-723C38481D6F}"/>
              </a:ext>
            </a:extLst>
          </p:cNvPr>
          <p:cNvSpPr txBox="1"/>
          <p:nvPr/>
        </p:nvSpPr>
        <p:spPr>
          <a:xfrm>
            <a:off x="630115" y="6235551"/>
            <a:ext cx="247452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main</a:t>
            </a:r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BF16A20C-A6C4-2CFD-30C1-4A0DB7DE300D}"/>
              </a:ext>
            </a:extLst>
          </p:cNvPr>
          <p:cNvSpPr/>
          <p:nvPr/>
        </p:nvSpPr>
        <p:spPr>
          <a:xfrm>
            <a:off x="1393542" y="6396274"/>
            <a:ext cx="10836998" cy="6951426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" name="section">
            <a:extLst>
              <a:ext uri="{FF2B5EF4-FFF2-40B4-BE49-F238E27FC236}">
                <a16:creationId xmlns:a16="http://schemas.microsoft.com/office/drawing/2014/main" id="{478549FE-59AE-DE5C-6B71-63F03D06FB73}"/>
              </a:ext>
            </a:extLst>
          </p:cNvPr>
          <p:cNvSpPr txBox="1"/>
          <p:nvPr/>
        </p:nvSpPr>
        <p:spPr>
          <a:xfrm>
            <a:off x="1487282" y="6488967"/>
            <a:ext cx="326645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19" name="직사각형">
            <a:extLst>
              <a:ext uri="{FF2B5EF4-FFF2-40B4-BE49-F238E27FC236}">
                <a16:creationId xmlns:a16="http://schemas.microsoft.com/office/drawing/2014/main" id="{D11AC1AB-1A95-4300-AA07-3C65463178DE}"/>
              </a:ext>
            </a:extLst>
          </p:cNvPr>
          <p:cNvSpPr/>
          <p:nvPr/>
        </p:nvSpPr>
        <p:spPr>
          <a:xfrm>
            <a:off x="1393542" y="13437869"/>
            <a:ext cx="10799763" cy="4799331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" name="section">
            <a:extLst>
              <a:ext uri="{FF2B5EF4-FFF2-40B4-BE49-F238E27FC236}">
                <a16:creationId xmlns:a16="http://schemas.microsoft.com/office/drawing/2014/main" id="{43951D9A-F038-16ED-EF92-F8D34DE76161}"/>
              </a:ext>
            </a:extLst>
          </p:cNvPr>
          <p:cNvSpPr txBox="1"/>
          <p:nvPr/>
        </p:nvSpPr>
        <p:spPr>
          <a:xfrm>
            <a:off x="1487283" y="13471803"/>
            <a:ext cx="325523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1" name="직사각형">
            <a:extLst>
              <a:ext uri="{FF2B5EF4-FFF2-40B4-BE49-F238E27FC236}">
                <a16:creationId xmlns:a16="http://schemas.microsoft.com/office/drawing/2014/main" id="{93160A64-3A52-E1B2-6244-E48CD618AAD1}"/>
              </a:ext>
            </a:extLst>
          </p:cNvPr>
          <p:cNvSpPr/>
          <p:nvPr/>
        </p:nvSpPr>
        <p:spPr>
          <a:xfrm>
            <a:off x="1373029" y="18327369"/>
            <a:ext cx="10799763" cy="457635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dirty="0"/>
          </a:p>
        </p:txBody>
      </p:sp>
      <p:sp>
        <p:nvSpPr>
          <p:cNvPr id="22" name="section">
            <a:extLst>
              <a:ext uri="{FF2B5EF4-FFF2-40B4-BE49-F238E27FC236}">
                <a16:creationId xmlns:a16="http://schemas.microsoft.com/office/drawing/2014/main" id="{00FDA0DD-384C-9DAB-28D1-05077F0147CB}"/>
              </a:ext>
            </a:extLst>
          </p:cNvPr>
          <p:cNvSpPr txBox="1"/>
          <p:nvPr/>
        </p:nvSpPr>
        <p:spPr>
          <a:xfrm>
            <a:off x="1466770" y="18361303"/>
            <a:ext cx="325523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section</a:t>
            </a:r>
          </a:p>
        </p:txBody>
      </p:sp>
      <p:sp>
        <p:nvSpPr>
          <p:cNvPr id="23" name="직사각형">
            <a:extLst>
              <a:ext uri="{FF2B5EF4-FFF2-40B4-BE49-F238E27FC236}">
                <a16:creationId xmlns:a16="http://schemas.microsoft.com/office/drawing/2014/main" id="{621A545C-8B51-3AB2-58F9-ED272DCEF3A8}"/>
              </a:ext>
            </a:extLst>
          </p:cNvPr>
          <p:cNvSpPr/>
          <p:nvPr/>
        </p:nvSpPr>
        <p:spPr>
          <a:xfrm>
            <a:off x="5301843" y="13499804"/>
            <a:ext cx="1706550" cy="1270296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4" name="figcaption">
            <a:extLst>
              <a:ext uri="{FF2B5EF4-FFF2-40B4-BE49-F238E27FC236}">
                <a16:creationId xmlns:a16="http://schemas.microsoft.com/office/drawing/2014/main" id="{B08BE139-3D88-2908-335C-5CFC60B46E4C}"/>
              </a:ext>
            </a:extLst>
          </p:cNvPr>
          <p:cNvSpPr txBox="1"/>
          <p:nvPr/>
        </p:nvSpPr>
        <p:spPr>
          <a:xfrm>
            <a:off x="7030315" y="13380873"/>
            <a:ext cx="15176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 err="1"/>
              <a:t>figcaption</a:t>
            </a:r>
            <a:endParaRPr dirty="0"/>
          </a:p>
        </p:txBody>
      </p:sp>
      <p:sp>
        <p:nvSpPr>
          <p:cNvPr id="25" name="직사각형">
            <a:extLst>
              <a:ext uri="{FF2B5EF4-FFF2-40B4-BE49-F238E27FC236}">
                <a16:creationId xmlns:a16="http://schemas.microsoft.com/office/drawing/2014/main" id="{CE757EFC-E980-6A01-5903-9C948FEE64A6}"/>
              </a:ext>
            </a:extLst>
          </p:cNvPr>
          <p:cNvSpPr/>
          <p:nvPr/>
        </p:nvSpPr>
        <p:spPr>
          <a:xfrm>
            <a:off x="3182776" y="13499804"/>
            <a:ext cx="2058576" cy="1270296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B34E6FA3-BEA9-89E8-F620-BB46ED447A9C}"/>
              </a:ext>
            </a:extLst>
          </p:cNvPr>
          <p:cNvSpPr txBox="1"/>
          <p:nvPr/>
        </p:nvSpPr>
        <p:spPr>
          <a:xfrm>
            <a:off x="3200559" y="13380873"/>
            <a:ext cx="9284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figure</a:t>
            </a:r>
          </a:p>
        </p:txBody>
      </p:sp>
      <p:sp>
        <p:nvSpPr>
          <p:cNvPr id="27" name="직사각형">
            <a:extLst>
              <a:ext uri="{FF2B5EF4-FFF2-40B4-BE49-F238E27FC236}">
                <a16:creationId xmlns:a16="http://schemas.microsoft.com/office/drawing/2014/main" id="{A157837D-40C7-F773-BC6B-F5018740A126}"/>
              </a:ext>
            </a:extLst>
          </p:cNvPr>
          <p:cNvSpPr/>
          <p:nvPr/>
        </p:nvSpPr>
        <p:spPr>
          <a:xfrm>
            <a:off x="7147225" y="13951683"/>
            <a:ext cx="3228676" cy="520701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8" name="a">
            <a:extLst>
              <a:ext uri="{FF2B5EF4-FFF2-40B4-BE49-F238E27FC236}">
                <a16:creationId xmlns:a16="http://schemas.microsoft.com/office/drawing/2014/main" id="{64A42137-B792-1726-37C0-551C4C93158B}"/>
              </a:ext>
            </a:extLst>
          </p:cNvPr>
          <p:cNvSpPr txBox="1"/>
          <p:nvPr/>
        </p:nvSpPr>
        <p:spPr>
          <a:xfrm>
            <a:off x="9936703" y="13945156"/>
            <a:ext cx="2423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29" name="직사각형">
            <a:extLst>
              <a:ext uri="{FF2B5EF4-FFF2-40B4-BE49-F238E27FC236}">
                <a16:creationId xmlns:a16="http://schemas.microsoft.com/office/drawing/2014/main" id="{3D88281C-19AD-A457-7024-CB315F9DCBB2}"/>
              </a:ext>
            </a:extLst>
          </p:cNvPr>
          <p:cNvSpPr/>
          <p:nvPr/>
        </p:nvSpPr>
        <p:spPr>
          <a:xfrm>
            <a:off x="3008441" y="15308150"/>
            <a:ext cx="7170624" cy="1697150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0" name="dl">
            <a:extLst>
              <a:ext uri="{FF2B5EF4-FFF2-40B4-BE49-F238E27FC236}">
                <a16:creationId xmlns:a16="http://schemas.microsoft.com/office/drawing/2014/main" id="{198E5E62-94B7-E27E-1B33-2F080202C940}"/>
              </a:ext>
            </a:extLst>
          </p:cNvPr>
          <p:cNvSpPr txBox="1"/>
          <p:nvPr/>
        </p:nvSpPr>
        <p:spPr>
          <a:xfrm>
            <a:off x="2916289" y="14928559"/>
            <a:ext cx="74848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rPr dirty="0"/>
              <a:t>dl</a:t>
            </a:r>
          </a:p>
        </p:txBody>
      </p:sp>
      <p:sp>
        <p:nvSpPr>
          <p:cNvPr id="31" name="직사각형">
            <a:extLst>
              <a:ext uri="{FF2B5EF4-FFF2-40B4-BE49-F238E27FC236}">
                <a16:creationId xmlns:a16="http://schemas.microsoft.com/office/drawing/2014/main" id="{69C00C50-AE65-4C76-7B7E-F26C0C09FCB0}"/>
              </a:ext>
            </a:extLst>
          </p:cNvPr>
          <p:cNvSpPr/>
          <p:nvPr/>
        </p:nvSpPr>
        <p:spPr>
          <a:xfrm>
            <a:off x="3530600" y="15687741"/>
            <a:ext cx="939800" cy="95263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2" name="dt">
            <a:extLst>
              <a:ext uri="{FF2B5EF4-FFF2-40B4-BE49-F238E27FC236}">
                <a16:creationId xmlns:a16="http://schemas.microsoft.com/office/drawing/2014/main" id="{0F6D6CD7-D055-9948-77A8-39E5751F74F5}"/>
              </a:ext>
            </a:extLst>
          </p:cNvPr>
          <p:cNvSpPr txBox="1"/>
          <p:nvPr/>
        </p:nvSpPr>
        <p:spPr>
          <a:xfrm>
            <a:off x="3483594" y="15263065"/>
            <a:ext cx="44230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rPr dirty="0"/>
              <a:t>dt</a:t>
            </a:r>
          </a:p>
        </p:txBody>
      </p:sp>
      <p:sp>
        <p:nvSpPr>
          <p:cNvPr id="35" name="직사각형">
            <a:extLst>
              <a:ext uri="{FF2B5EF4-FFF2-40B4-BE49-F238E27FC236}">
                <a16:creationId xmlns:a16="http://schemas.microsoft.com/office/drawing/2014/main" id="{61528841-9EF9-5B7B-0159-1E9AB2BE0375}"/>
              </a:ext>
            </a:extLst>
          </p:cNvPr>
          <p:cNvSpPr/>
          <p:nvPr/>
        </p:nvSpPr>
        <p:spPr>
          <a:xfrm>
            <a:off x="4729341" y="15674040"/>
            <a:ext cx="1570653" cy="966340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6" name="dd">
            <a:extLst>
              <a:ext uri="{FF2B5EF4-FFF2-40B4-BE49-F238E27FC236}">
                <a16:creationId xmlns:a16="http://schemas.microsoft.com/office/drawing/2014/main" id="{9D92C9FA-983B-4EEB-A4C3-240A51D07009}"/>
              </a:ext>
            </a:extLst>
          </p:cNvPr>
          <p:cNvSpPr txBox="1"/>
          <p:nvPr/>
        </p:nvSpPr>
        <p:spPr>
          <a:xfrm>
            <a:off x="4759675" y="15301300"/>
            <a:ext cx="72048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dd</a:t>
            </a:r>
          </a:p>
        </p:txBody>
      </p:sp>
      <p:sp>
        <p:nvSpPr>
          <p:cNvPr id="37" name="직사각형">
            <a:extLst>
              <a:ext uri="{FF2B5EF4-FFF2-40B4-BE49-F238E27FC236}">
                <a16:creationId xmlns:a16="http://schemas.microsoft.com/office/drawing/2014/main" id="{F0481EC9-69B5-7E13-2D74-2CEB263D2DAE}"/>
              </a:ext>
            </a:extLst>
          </p:cNvPr>
          <p:cNvSpPr/>
          <p:nvPr/>
        </p:nvSpPr>
        <p:spPr>
          <a:xfrm>
            <a:off x="7508228" y="15752873"/>
            <a:ext cx="2296171" cy="414227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38" name="a">
            <a:extLst>
              <a:ext uri="{FF2B5EF4-FFF2-40B4-BE49-F238E27FC236}">
                <a16:creationId xmlns:a16="http://schemas.microsoft.com/office/drawing/2014/main" id="{255777A7-8DD6-3D80-7C82-31570D727671}"/>
              </a:ext>
            </a:extLst>
          </p:cNvPr>
          <p:cNvSpPr txBox="1"/>
          <p:nvPr/>
        </p:nvSpPr>
        <p:spPr>
          <a:xfrm>
            <a:off x="7715980" y="15431707"/>
            <a:ext cx="9292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39" name="직사각형">
            <a:extLst>
              <a:ext uri="{FF2B5EF4-FFF2-40B4-BE49-F238E27FC236}">
                <a16:creationId xmlns:a16="http://schemas.microsoft.com/office/drawing/2014/main" id="{D740706D-CF3D-2A69-4E2D-8BCDBC40B9D0}"/>
              </a:ext>
            </a:extLst>
          </p:cNvPr>
          <p:cNvSpPr/>
          <p:nvPr/>
        </p:nvSpPr>
        <p:spPr>
          <a:xfrm>
            <a:off x="8020893" y="16220135"/>
            <a:ext cx="1266039" cy="268131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0" name="직사각형">
            <a:extLst>
              <a:ext uri="{FF2B5EF4-FFF2-40B4-BE49-F238E27FC236}">
                <a16:creationId xmlns:a16="http://schemas.microsoft.com/office/drawing/2014/main" id="{DA46309A-3B7C-5926-2BA2-5EC4064EEEBB}"/>
              </a:ext>
            </a:extLst>
          </p:cNvPr>
          <p:cNvSpPr/>
          <p:nvPr/>
        </p:nvSpPr>
        <p:spPr>
          <a:xfrm>
            <a:off x="4558448" y="19749769"/>
            <a:ext cx="4544419" cy="2907030"/>
          </a:xfrm>
          <a:prstGeom prst="rect">
            <a:avLst/>
          </a:prstGeom>
          <a:ln w="63500">
            <a:solidFill>
              <a:srgbClr val="7030A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7" name="dl">
            <a:extLst>
              <a:ext uri="{FF2B5EF4-FFF2-40B4-BE49-F238E27FC236}">
                <a16:creationId xmlns:a16="http://schemas.microsoft.com/office/drawing/2014/main" id="{0CEB0484-475E-17BD-4FD8-232B23E46AF7}"/>
              </a:ext>
            </a:extLst>
          </p:cNvPr>
          <p:cNvSpPr txBox="1"/>
          <p:nvPr/>
        </p:nvSpPr>
        <p:spPr>
          <a:xfrm>
            <a:off x="4567289" y="19360859"/>
            <a:ext cx="74848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r>
              <a:rPr lang="en-US" altLang="ko-KR" dirty="0" err="1">
                <a:solidFill>
                  <a:srgbClr val="7030A0"/>
                </a:solidFill>
              </a:rPr>
              <a:t>o</a:t>
            </a:r>
            <a:r>
              <a:rPr dirty="0" err="1">
                <a:solidFill>
                  <a:srgbClr val="7030A0"/>
                </a:solidFill>
              </a:rPr>
              <a:t>l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48" name="직사각형">
            <a:extLst>
              <a:ext uri="{FF2B5EF4-FFF2-40B4-BE49-F238E27FC236}">
                <a16:creationId xmlns:a16="http://schemas.microsoft.com/office/drawing/2014/main" id="{394216EE-9507-8EC1-6CD6-3067373D5F93}"/>
              </a:ext>
            </a:extLst>
          </p:cNvPr>
          <p:cNvSpPr/>
          <p:nvPr/>
        </p:nvSpPr>
        <p:spPr>
          <a:xfrm>
            <a:off x="4744829" y="19886993"/>
            <a:ext cx="1922671" cy="473422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49" name="li">
            <a:extLst>
              <a:ext uri="{FF2B5EF4-FFF2-40B4-BE49-F238E27FC236}">
                <a16:creationId xmlns:a16="http://schemas.microsoft.com/office/drawing/2014/main" id="{1984D7F4-8093-4A80-E1B3-A71503676CAA}"/>
              </a:ext>
            </a:extLst>
          </p:cNvPr>
          <p:cNvSpPr txBox="1"/>
          <p:nvPr/>
        </p:nvSpPr>
        <p:spPr>
          <a:xfrm>
            <a:off x="4877268" y="19910835"/>
            <a:ext cx="36408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lvl1pPr>
          </a:lstStyle>
          <a:p>
            <a:r>
              <a:t>li</a:t>
            </a:r>
          </a:p>
        </p:txBody>
      </p:sp>
      <p:sp>
        <p:nvSpPr>
          <p:cNvPr id="50" name="직사각형">
            <a:extLst>
              <a:ext uri="{FF2B5EF4-FFF2-40B4-BE49-F238E27FC236}">
                <a16:creationId xmlns:a16="http://schemas.microsoft.com/office/drawing/2014/main" id="{4D805659-AACD-D1BB-1DF2-1FE33CC620E6}"/>
              </a:ext>
            </a:extLst>
          </p:cNvPr>
          <p:cNvSpPr/>
          <p:nvPr/>
        </p:nvSpPr>
        <p:spPr>
          <a:xfrm>
            <a:off x="1337289" y="22959699"/>
            <a:ext cx="10969011" cy="317838"/>
          </a:xfrm>
          <a:prstGeom prst="rect">
            <a:avLst/>
          </a:prstGeom>
          <a:ln w="63500">
            <a:solidFill>
              <a:schemeClr val="accent3">
                <a:hueOff val="806941"/>
                <a:lumOff val="-193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1" name="footer">
            <a:extLst>
              <a:ext uri="{FF2B5EF4-FFF2-40B4-BE49-F238E27FC236}">
                <a16:creationId xmlns:a16="http://schemas.microsoft.com/office/drawing/2014/main" id="{326B1E72-30C5-6276-8036-0F01AA33E6B6}"/>
              </a:ext>
            </a:extLst>
          </p:cNvPr>
          <p:cNvSpPr txBox="1"/>
          <p:nvPr/>
        </p:nvSpPr>
        <p:spPr>
          <a:xfrm>
            <a:off x="1449318" y="22929623"/>
            <a:ext cx="284517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806941"/>
                    <a:lumOff val="-19371"/>
                  </a:schemeClr>
                </a:solidFill>
              </a:defRPr>
            </a:lvl1pPr>
          </a:lstStyle>
          <a:p>
            <a:r>
              <a:rPr dirty="0"/>
              <a:t>footer</a:t>
            </a:r>
          </a:p>
        </p:txBody>
      </p:sp>
      <p:sp>
        <p:nvSpPr>
          <p:cNvPr id="52" name="직사각형">
            <a:extLst>
              <a:ext uri="{FF2B5EF4-FFF2-40B4-BE49-F238E27FC236}">
                <a16:creationId xmlns:a16="http://schemas.microsoft.com/office/drawing/2014/main" id="{784D9123-2B0F-8BC8-BACE-285DC949CC3C}"/>
              </a:ext>
            </a:extLst>
          </p:cNvPr>
          <p:cNvSpPr/>
          <p:nvPr/>
        </p:nvSpPr>
        <p:spPr>
          <a:xfrm>
            <a:off x="2724150" y="22982073"/>
            <a:ext cx="759444" cy="234796"/>
          </a:xfrm>
          <a:prstGeom prst="rect">
            <a:avLst/>
          </a:prstGeom>
          <a:ln w="635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3" name="a">
            <a:extLst>
              <a:ext uri="{FF2B5EF4-FFF2-40B4-BE49-F238E27FC236}">
                <a16:creationId xmlns:a16="http://schemas.microsoft.com/office/drawing/2014/main" id="{65A9CD2C-2C45-248E-4C6E-AE5AA30A8E79}"/>
              </a:ext>
            </a:extLst>
          </p:cNvPr>
          <p:cNvSpPr txBox="1"/>
          <p:nvPr/>
        </p:nvSpPr>
        <p:spPr>
          <a:xfrm>
            <a:off x="2688636" y="22467003"/>
            <a:ext cx="30734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lvl1pPr>
          </a:lstStyle>
          <a:p>
            <a:r>
              <a:rPr dirty="0"/>
              <a:t>a</a:t>
            </a:r>
          </a:p>
        </p:txBody>
      </p:sp>
      <p:sp>
        <p:nvSpPr>
          <p:cNvPr id="54" name="직사각형">
            <a:extLst>
              <a:ext uri="{FF2B5EF4-FFF2-40B4-BE49-F238E27FC236}">
                <a16:creationId xmlns:a16="http://schemas.microsoft.com/office/drawing/2014/main" id="{A90DDB56-A2D1-E79A-000C-0C5116FE86EB}"/>
              </a:ext>
            </a:extLst>
          </p:cNvPr>
          <p:cNvSpPr/>
          <p:nvPr/>
        </p:nvSpPr>
        <p:spPr>
          <a:xfrm>
            <a:off x="11090269" y="22371658"/>
            <a:ext cx="606431" cy="55636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5" name="article">
            <a:extLst>
              <a:ext uri="{FF2B5EF4-FFF2-40B4-BE49-F238E27FC236}">
                <a16:creationId xmlns:a16="http://schemas.microsoft.com/office/drawing/2014/main" id="{202DD1B7-A5A7-5C09-29B6-E19F40D67964}"/>
              </a:ext>
            </a:extLst>
          </p:cNvPr>
          <p:cNvSpPr txBox="1"/>
          <p:nvPr/>
        </p:nvSpPr>
        <p:spPr>
          <a:xfrm>
            <a:off x="10373789" y="22411979"/>
            <a:ext cx="205088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56" name="직사각형">
            <a:extLst>
              <a:ext uri="{FF2B5EF4-FFF2-40B4-BE49-F238E27FC236}">
                <a16:creationId xmlns:a16="http://schemas.microsoft.com/office/drawing/2014/main" id="{40BCCD1C-58FB-4C06-1993-F5B2C9A41A3E}"/>
              </a:ext>
            </a:extLst>
          </p:cNvPr>
          <p:cNvSpPr/>
          <p:nvPr/>
        </p:nvSpPr>
        <p:spPr>
          <a:xfrm>
            <a:off x="7877990" y="815217"/>
            <a:ext cx="3256970" cy="1236551"/>
          </a:xfrm>
          <a:prstGeom prst="rect">
            <a:avLst/>
          </a:prstGeom>
          <a:ln w="635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57" name="h1">
            <a:extLst>
              <a:ext uri="{FF2B5EF4-FFF2-40B4-BE49-F238E27FC236}">
                <a16:creationId xmlns:a16="http://schemas.microsoft.com/office/drawing/2014/main" id="{1D8A96A2-4396-33C4-552F-C85E75BD8C7B}"/>
              </a:ext>
            </a:extLst>
          </p:cNvPr>
          <p:cNvSpPr txBox="1"/>
          <p:nvPr/>
        </p:nvSpPr>
        <p:spPr>
          <a:xfrm>
            <a:off x="7964586" y="819264"/>
            <a:ext cx="41366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rPr dirty="0"/>
              <a:t>h1</a:t>
            </a:r>
          </a:p>
        </p:txBody>
      </p:sp>
    </p:spTree>
    <p:extLst>
      <p:ext uri="{BB962C8B-B14F-4D97-AF65-F5344CB8AC3E}">
        <p14:creationId xmlns:p14="http://schemas.microsoft.com/office/powerpoint/2010/main" val="56000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123</Words>
  <Application>Microsoft Office PowerPoint</Application>
  <PresentationFormat>사용자 지정</PresentationFormat>
  <Paragraphs>114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Avenir Next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EH</dc:creator>
  <cp:lastModifiedBy>K EH</cp:lastModifiedBy>
  <cp:revision>11</cp:revision>
  <dcterms:created xsi:type="dcterms:W3CDTF">2022-08-31T08:34:06Z</dcterms:created>
  <dcterms:modified xsi:type="dcterms:W3CDTF">2022-08-31T13:00:03Z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